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623AC-B346-4C6D-A3E3-3FB2AB00229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BAB0-072E-4A08-9C5D-FFCD902588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717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F3B-80E8-48E7-8059-2B8BAD26D131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F79A-CE96-4A3C-B398-D2AB323EAC26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9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2106-7EF9-485D-80CF-0F055F13CADA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2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2966-501D-4CA0-8875-F3A7F9B2D0A2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47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A9CC-496D-4A9C-9D78-0DED67104A15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9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E9E5-9D10-40BC-92FE-6C9959A260D9}" type="datetime1">
              <a:rPr lang="nl-BE" smtClean="0"/>
              <a:t>14/11/2022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45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ED80-7146-4C7A-B3D2-EBF78CBAD71A}" type="datetime1">
              <a:rPr lang="nl-BE" smtClean="0"/>
              <a:t>14/11/2022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39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0F5B-B1A6-4FB5-96BB-9F7C7A80CE54}" type="datetime1">
              <a:rPr lang="nl-BE" smtClean="0"/>
              <a:t>14/11/2022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39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223-6516-49E0-B1DC-D4DBCFCB5BDD}" type="datetime1">
              <a:rPr lang="nl-BE" smtClean="0"/>
              <a:t>14/11/2022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10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B3113-E716-4E64-A533-F4AEBBF59E43}" type="datetime1">
              <a:rPr lang="nl-BE" smtClean="0"/>
              <a:t>14/11/2022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85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639-E976-4739-A725-339E9C175C40}" type="datetime1">
              <a:rPr lang="nl-BE" smtClean="0"/>
              <a:t>14/11/2022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88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E4026E-C322-47DE-ACDF-940824B5B4D2}" type="datetime1">
              <a:rPr lang="nl-BE" smtClean="0"/>
              <a:t>14/11/2022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8653DC-03C0-486B-BCBA-37CA240ED228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9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eshare.com/product/modules/solar-panel-18v-10w.htm" TargetMode="External"/><Relationship Id="rId2" Type="http://schemas.openxmlformats.org/officeDocument/2006/relationships/hyperlink" Target="https://www.waveshare.com/solar-power-manager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41B4-7DF1-DE1D-19B6-041E65116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Invasion of the Chinese mitten crab: development of a monitoring censor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66FD1-CEA3-6EA4-0A96-3BCFD55F7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Fonteyne Joost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718E-7334-6CE3-93C9-E9DE552B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1) YOLO Nano: a Highly Compact You Only Look Once Convolutional Neural Network for Object Detection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4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5D82-74B8-8A89-9FA4-982259C6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YOLOv3-tiny upgrades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D2D7-58A3-1BDB-4250-7F51363E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YOLO nano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Based on design principles from yolo family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Outperforms YOLOv3-tiny by¹: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8.3x smaller model size, ~17% less operations, ~10.7% higher </a:t>
            </a:r>
            <a:r>
              <a:rPr lang="en-GB" dirty="0" err="1"/>
              <a:t>mAP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YOLO nano underwater²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Further simplification/improvement of YOLO nano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Lighter and in some cases a little better than YOLO nano (underwater)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ULO &amp; ULO Tiny²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Enhanced YOLO nano underwater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Adaptive pre-processing parameters (for underwater images)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Performs only a little worse than YOLOv3 but is much smaller, performs much better than YOLOv3-tiny and YOLO nano underwater while also being smaller.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ULO Tiny is smaller but less accurate than ULO, both outperform YOLOv3-Tiny (according to the paper)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B5497-32BD-A9E7-2906-FD954CA3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YOLO Nano: a Highly Compact You Only Look Once Convolutional Neural Network for Object Detection; 2) ULO: An Underwater Light-Weight Object Detector for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287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CD89-DE45-8F64-B11D-0345C6FF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YOLOv3-Tiny upgrades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48B4-3420-9FD9-730F-97CFAECA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New entries in the yolo family since v3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YOLOv4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Also comes in a tiny version.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More complex model requires richer training data to outperform v3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YOLOv5 &amp; YOLOv6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Both controversial, made by private companies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V4 is claimed to outperform v5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Not much mentioning of v6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YOLOv7¹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July 2022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Different flavours -&gt; tiny version, cloud version etc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Credited as overall best model to date²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dirty="0"/>
              <a:t>But not necessary better in all use cases ofc.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384048" lvl="2" indent="0">
              <a:buNone/>
            </a:pPr>
            <a:endParaRPr lang="en-GB" dirty="0"/>
          </a:p>
          <a:p>
            <a:pPr marL="384048" lvl="2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A5E55-B610-3CC5-FA62-CCE853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</a:t>
            </a:r>
            <a:r>
              <a:rPr lang="en-GB" b="1" dirty="0"/>
              <a:t>YOLOv7: Trainable bag-of-freebies sets new state-of-the-art for real-time object detectors; 2) YOLOv7: The Most Powerful Object Detection Algorithm (2022 Guide)</a:t>
            </a:r>
          </a:p>
        </p:txBody>
      </p:sp>
    </p:spTree>
    <p:extLst>
      <p:ext uri="{BB962C8B-B14F-4D97-AF65-F5344CB8AC3E}">
        <p14:creationId xmlns:p14="http://schemas.microsoft.com/office/powerpoint/2010/main" val="5216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E468-5B75-8E1C-7CB4-E140750A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YOLOv3-Tiny upgrades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B427-3F86-6759-2458-2D4B345A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FOMO¹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TinyMl</a:t>
            </a:r>
            <a:r>
              <a:rPr lang="en-GB" dirty="0"/>
              <a:t> 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Claims to work well with a fixed camera and objects of roughly the same size.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Think conveyer </a:t>
            </a:r>
            <a:r>
              <a:rPr lang="en-GB" dirty="0" err="1"/>
              <a:t>beld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Instead of bounding box for each object, only </a:t>
            </a:r>
            <a:r>
              <a:rPr lang="en-GB" dirty="0" err="1"/>
              <a:t>center</a:t>
            </a:r>
            <a:r>
              <a:rPr lang="en-GB" dirty="0"/>
              <a:t> -&gt; OK for our application given small enough grid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Promises high scalability, works on big GPU as well as small </a:t>
            </a:r>
            <a:r>
              <a:rPr lang="en-GB" dirty="0" err="1"/>
              <a:t>mcu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Supposedly also handles tracking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C76F8-1626-685E-80A9-94C4A69D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FOMO is a </a:t>
            </a:r>
            <a:r>
              <a:rPr lang="en-GB" dirty="0" err="1"/>
              <a:t>TinyML</a:t>
            </a:r>
            <a:r>
              <a:rPr lang="en-GB" dirty="0"/>
              <a:t> neural network for real-time object detection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85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3AB0-641F-BE74-71FB-0F449194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Raspberry pi B4 replacements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CE71-D940-55A1-15B0-BBDB952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Nvidea</a:t>
            </a:r>
            <a:r>
              <a:rPr lang="en-GB" dirty="0"/>
              <a:t> sells dedicated processing units for edge computing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Jetson series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Power usage ranges from 40w to 5w. (raspberry pi B4 between 2.7 watt idle to 6.4 watt)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 lot more expensive than 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Maybe lighter equipment like the raspberry pi zero is possible with a lighter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FPGA based solutions¹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Power consumption seems to be higher than raspberry pi B4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MCU based solution²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With </a:t>
            </a:r>
            <a:r>
              <a:rPr lang="en-GB" dirty="0" err="1"/>
              <a:t>tinyMl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Can achieve extremely small power consumption but maybe not accurate enough.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Arduino </a:t>
            </a:r>
            <a:r>
              <a:rPr lang="en-GB" dirty="0" err="1"/>
              <a:t>Nicla</a:t>
            </a:r>
            <a:r>
              <a:rPr lang="en-GB" dirty="0"/>
              <a:t> vision with FOMO seems like a good example.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lot of edge ai kits are sold online</a:t>
            </a:r>
          </a:p>
          <a:p>
            <a:pPr marL="0" indent="0">
              <a:buNone/>
            </a:pPr>
            <a:endParaRPr lang="en-GB" dirty="0"/>
          </a:p>
          <a:p>
            <a:pPr marL="384048" lvl="2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1692F-A17E-2FEE-AFD1-0B20D851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A High-Throughput and Power-Efficient FPGA Implementation of YOLO CNN for Object Detection; 2) How to quickly deploy </a:t>
            </a:r>
            <a:r>
              <a:rPr lang="en-GB" dirty="0" err="1"/>
              <a:t>TinyML</a:t>
            </a:r>
            <a:r>
              <a:rPr lang="en-GB" dirty="0"/>
              <a:t> on MCUs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91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05BB-E687-D8A3-6105-DF7A2BD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Raspberry pi B4 replacements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0A1F-9AB8-4BFD-0532-6D05F205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Arduino Portenta¹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Sony Spresense¹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Arduino</a:t>
            </a:r>
            <a:r>
              <a:rPr lang="nl-BE" dirty="0"/>
              <a:t> </a:t>
            </a:r>
            <a:r>
              <a:rPr lang="nl-BE" dirty="0" err="1"/>
              <a:t>TinyML</a:t>
            </a:r>
            <a:r>
              <a:rPr lang="nl-BE" dirty="0"/>
              <a:t> Kit¹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Arduino Nano 33 BLE Sense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Himax WE-I¹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Designed as computer vision endpoint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/>
              <a:t>OpenMV¹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Mcu</a:t>
            </a:r>
            <a:r>
              <a:rPr lang="en-GB" dirty="0"/>
              <a:t> camera combo for lightweight computer vision</a:t>
            </a:r>
            <a:endParaRPr lang="nl-BE" dirty="0"/>
          </a:p>
          <a:p>
            <a:pPr marL="201168" lvl="1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1D0B7-4772-C610-8514-C451E3DA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1) Introducing Faster Objects More Objects aka FOMO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373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77AD-4553-6A77-7F6C-205D78E0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management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C118-12F4-9D7B-A33B-92478D95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Solar power panel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With solar power manager board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Ex. </a:t>
            </a:r>
            <a:r>
              <a:rPr lang="en-GB" dirty="0">
                <a:hlinkClick r:id="rId2"/>
              </a:rPr>
              <a:t>https://www.waveshare.com/solar-power-manager.htm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https://www.waveshare.com/product/modules/solar-panel-18v-10w.htm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3AA28-7BF3-2E0D-A4A7-1F671019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001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568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Invasion of the Chinese mitten crab: development of a monitoring censor</vt:lpstr>
      <vt:lpstr>YOLOv3-tiny upgrades</vt:lpstr>
      <vt:lpstr>YOLOv3-Tiny upgrades</vt:lpstr>
      <vt:lpstr>YOLOv3-Tiny upgrades</vt:lpstr>
      <vt:lpstr>Raspberry pi B4 replacements</vt:lpstr>
      <vt:lpstr>Raspberry pi B4 replacements</vt:lpstr>
      <vt:lpstr>Power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Invasion of the Chinese mitten crab: development of a monitoring censor</dc:title>
  <dc:creator>Joost Fonteyne</dc:creator>
  <cp:lastModifiedBy>Joost Fonteyne</cp:lastModifiedBy>
  <cp:revision>5</cp:revision>
  <dcterms:created xsi:type="dcterms:W3CDTF">2022-10-30T18:11:30Z</dcterms:created>
  <dcterms:modified xsi:type="dcterms:W3CDTF">2022-11-14T08:38:20Z</dcterms:modified>
</cp:coreProperties>
</file>