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4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4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BB3DA-F1CD-48AD-BFF4-9451527C5131}" type="datetimeFigureOut">
              <a:rPr lang="nl-BE" smtClean="0"/>
              <a:t>28/02/2023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C22A0-791B-4F5A-B078-8A4D9FD5EDB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9787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C22A0-791B-4F5A-B078-8A4D9FD5EDB5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3459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EE13-1649-41A4-AB2C-885D8F793D29}" type="datetimeFigureOut">
              <a:rPr lang="nl-BE" smtClean="0"/>
              <a:t>28/02/2023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71A06-678A-4BDC-A057-AFE482D8B1CC}" type="slidenum">
              <a:rPr lang="nl-BE" smtClean="0"/>
              <a:t>‹#›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298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EE13-1649-41A4-AB2C-885D8F793D29}" type="datetimeFigureOut">
              <a:rPr lang="nl-BE" smtClean="0"/>
              <a:t>28/02/2023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71A06-678A-4BDC-A057-AFE482D8B1C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0997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EE13-1649-41A4-AB2C-885D8F793D29}" type="datetimeFigureOut">
              <a:rPr lang="nl-BE" smtClean="0"/>
              <a:t>28/02/2023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71A06-678A-4BDC-A057-AFE482D8B1C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563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EE13-1649-41A4-AB2C-885D8F793D29}" type="datetimeFigureOut">
              <a:rPr lang="nl-BE" smtClean="0"/>
              <a:t>28/02/2023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71A06-678A-4BDC-A057-AFE482D8B1C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12792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EE13-1649-41A4-AB2C-885D8F793D29}" type="datetimeFigureOut">
              <a:rPr lang="nl-BE" smtClean="0"/>
              <a:t>28/02/2023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71A06-678A-4BDC-A057-AFE482D8B1CC}" type="slidenum">
              <a:rPr lang="nl-BE" smtClean="0"/>
              <a:t>‹#›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434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EE13-1649-41A4-AB2C-885D8F793D29}" type="datetimeFigureOut">
              <a:rPr lang="nl-BE" smtClean="0"/>
              <a:t>28/02/2023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71A06-678A-4BDC-A057-AFE482D8B1C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9869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EE13-1649-41A4-AB2C-885D8F793D29}" type="datetimeFigureOut">
              <a:rPr lang="nl-BE" smtClean="0"/>
              <a:t>28/02/2023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71A06-678A-4BDC-A057-AFE482D8B1C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81538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EE13-1649-41A4-AB2C-885D8F793D29}" type="datetimeFigureOut">
              <a:rPr lang="nl-BE" smtClean="0"/>
              <a:t>28/02/2023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71A06-678A-4BDC-A057-AFE482D8B1C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13199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EE13-1649-41A4-AB2C-885D8F793D29}" type="datetimeFigureOut">
              <a:rPr lang="nl-BE" smtClean="0"/>
              <a:t>28/02/2023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71A06-678A-4BDC-A057-AFE482D8B1C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3318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3CAEE13-1649-41A4-AB2C-885D8F793D29}" type="datetimeFigureOut">
              <a:rPr lang="nl-BE" smtClean="0"/>
              <a:t>28/02/2023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C71A06-678A-4BDC-A057-AFE482D8B1C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2655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EE13-1649-41A4-AB2C-885D8F793D29}" type="datetimeFigureOut">
              <a:rPr lang="nl-BE" smtClean="0"/>
              <a:t>28/02/2023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71A06-678A-4BDC-A057-AFE482D8B1C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646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3CAEE13-1649-41A4-AB2C-885D8F793D29}" type="datetimeFigureOut">
              <a:rPr lang="nl-BE" smtClean="0"/>
              <a:t>28/02/2023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FC71A06-678A-4BDC-A057-AFE482D8B1CC}" type="slidenum">
              <a:rPr lang="nl-BE" smtClean="0"/>
              <a:t>‹#›</a:t>
            </a:fld>
            <a:endParaRPr lang="nl-B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096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veshare.com/product/modules/solar-panel-18v-10w.htm" TargetMode="External"/><Relationship Id="rId2" Type="http://schemas.openxmlformats.org/officeDocument/2006/relationships/hyperlink" Target="https://www.waveshare.com/solar-power-manager.ht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9E3B7-4159-AF5E-1AA3-E4A71F3AE7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Invasion of the Chinese mitten crab: development of a monitoring censor</a:t>
            </a:r>
            <a:endParaRPr lang="nl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2AE18-625B-D447-DADA-4B087AD892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Fonteyne Joost</a:t>
            </a: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40076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41021-6AE1-137C-8E68-AD86C90D1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Power harvesting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1ADA8-9F1E-1061-3656-B8C128A37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Zonnepaneel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Interessante vergelijking krabben </a:t>
            </a:r>
            <a:r>
              <a:rPr lang="nl-BE" dirty="0" err="1"/>
              <a:t>vs</a:t>
            </a:r>
            <a:r>
              <a:rPr lang="nl-BE" dirty="0"/>
              <a:t> benodigde stroom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Lithium-Ion battery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err="1"/>
              <a:t>Gevaar</a:t>
            </a:r>
            <a:r>
              <a:rPr lang="en-GB" dirty="0"/>
              <a:t> -&gt; </a:t>
            </a:r>
            <a:r>
              <a:rPr lang="en-GB" dirty="0" err="1"/>
              <a:t>alternatieven</a:t>
            </a:r>
            <a:r>
              <a:rPr lang="en-GB" dirty="0"/>
              <a:t>?</a:t>
            </a:r>
            <a:endParaRPr lang="nl-BE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Zonnepaneel</a:t>
            </a:r>
            <a:r>
              <a:rPr lang="en-GB" dirty="0"/>
              <a:t> </a:t>
            </a:r>
            <a:r>
              <a:rPr lang="en-GB" dirty="0" err="1"/>
              <a:t>controle</a:t>
            </a:r>
            <a:r>
              <a:rPr lang="en-GB" dirty="0"/>
              <a:t> bord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err="1"/>
              <a:t>Stroom</a:t>
            </a:r>
            <a:r>
              <a:rPr lang="en-GB" dirty="0"/>
              <a:t> </a:t>
            </a:r>
            <a:r>
              <a:rPr lang="en-GB" dirty="0" err="1"/>
              <a:t>aanbieden</a:t>
            </a:r>
            <a:r>
              <a:rPr lang="en-GB" dirty="0"/>
              <a:t> van </a:t>
            </a:r>
            <a:r>
              <a:rPr lang="en-GB" dirty="0" err="1"/>
              <a:t>batterij</a:t>
            </a:r>
            <a:r>
              <a:rPr lang="en-GB" dirty="0"/>
              <a:t> (5v)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err="1"/>
              <a:t>Opladen</a:t>
            </a:r>
            <a:r>
              <a:rPr lang="en-GB" dirty="0"/>
              <a:t> </a:t>
            </a:r>
            <a:r>
              <a:rPr lang="en-GB" dirty="0" err="1"/>
              <a:t>batterij</a:t>
            </a:r>
            <a:endParaRPr lang="en-GB" dirty="0"/>
          </a:p>
          <a:p>
            <a:pPr marL="201168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0718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A012C02-7FFB-5796-9D52-2C4AEDF8A0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553BD21-C8BA-B2CF-D90D-3E2F31756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Bedankt</a:t>
            </a: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!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7AB95BF-57D0-4E49-9EF2-408B47C8D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C520CBD-F82E-44E4-BDA5-128716AD7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18AE32-A526-42FC-A854-732740BD3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7406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36A18-208D-3BAC-BCC4-D5B87C292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EXTRA slides </a:t>
            </a:r>
            <a:r>
              <a:rPr lang="en-GB" dirty="0" err="1"/>
              <a:t>keuze</a:t>
            </a:r>
            <a:r>
              <a:rPr lang="en-GB" dirty="0"/>
              <a:t> model &amp; platform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50551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45D82-74B8-8A89-9FA4-982259C69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YOLOv3-tiny upgrades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1D2D7-58A3-1BDB-4250-7F51363E0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YOLO nano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2019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Based on design principles from yolo family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Outperforms YOLOv3-tiny by¹:	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/>
              <a:t>8.3x smaller model size, ~17% less operations, ~10.7% higher </a:t>
            </a:r>
            <a:r>
              <a:rPr lang="en-GB" dirty="0" err="1"/>
              <a:t>mAP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YOLO nano underwater²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Further simplification/improvement of YOLO nano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/>
              <a:t>Lighter and in some cases a little better than YOLO nano (underwater)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ULO &amp; ULO Tiny²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Enhanced YOLO nano underwater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/>
              <a:t>Adaptive pre-processing parameters (for underwater images)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/>
              <a:t>Performs only a little worse than YOLOv3 but is much smaller, performs much better than YOLOv3-tiny and YOLO nano underwater while also being smaller.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/>
              <a:t>ULO Tiny is smaller but less accurate than ULO, both outperform YOLOv3-Tiny (according to the paper)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GB" dirty="0"/>
          </a:p>
          <a:p>
            <a:pPr lvl="2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2B5497-32BD-A9E7-2906-FD954CA38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1) YOLO Nano: a Highly Compact You Only Look Once Convolutional Neural Network for Object Detection; 2) ULO: An Underwater Light-Weight Object Detector for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62873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0CD89-DE45-8F64-B11D-0345C6FF0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YOLOv3-Tiny upgrades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E48B4-3420-9FD9-730F-97CFAECA9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New entries in the yolo family since v3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YOLOv4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/>
              <a:t>Also comes in a tiny version.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/>
              <a:t>More complex model requires richer training data to outperform v3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YOLOv5 &amp; YOLOv6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/>
              <a:t>Both controversial, made by private companies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/>
              <a:t>V4 is claimed to outperform v5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/>
              <a:t>Not much mentioning of v6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YOLOv7¹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/>
              <a:t>July 2022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/>
              <a:t>Different flavours -&gt; tiny version, cloud version etc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/>
              <a:t>Credited as overall best model to date²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GB" dirty="0"/>
              <a:t>But not necessary better in all use cases ofc.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marL="384048" lvl="2" indent="0">
              <a:buNone/>
            </a:pPr>
            <a:endParaRPr lang="en-GB" dirty="0"/>
          </a:p>
          <a:p>
            <a:pPr marL="384048" lvl="2" indent="0">
              <a:buNone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9A5E55-B610-3CC5-FA62-CCE853556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1) </a:t>
            </a:r>
            <a:r>
              <a:rPr lang="en-GB" b="1" dirty="0"/>
              <a:t>YOLOv7: Trainable bag-of-freebies sets new state-of-the-art for real-time object detectors; 2) YOLOv7: The Most Powerful Object Detection Algorithm (2022 Guide)</a:t>
            </a:r>
          </a:p>
        </p:txBody>
      </p:sp>
    </p:spTree>
    <p:extLst>
      <p:ext uri="{BB962C8B-B14F-4D97-AF65-F5344CB8AC3E}">
        <p14:creationId xmlns:p14="http://schemas.microsoft.com/office/powerpoint/2010/main" val="52169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DE468-5B75-8E1C-7CB4-E140750AF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YOLOv3-Tiny upgrades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CB427-3F86-6759-2458-2D4B345AD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FOMO¹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err="1"/>
              <a:t>TinyMl</a:t>
            </a:r>
            <a:r>
              <a:rPr lang="en-GB" dirty="0"/>
              <a:t> neural network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Claims to work well with a fixed camera and objects of roughly the same size.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/>
              <a:t>Think conveyer </a:t>
            </a:r>
            <a:r>
              <a:rPr lang="en-GB" dirty="0" err="1"/>
              <a:t>beld</a:t>
            </a:r>
            <a:endParaRPr lang="en-GB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/>
              <a:t>Instead of bounding box for each object, only </a:t>
            </a:r>
            <a:r>
              <a:rPr lang="en-GB" dirty="0" err="1"/>
              <a:t>center</a:t>
            </a:r>
            <a:r>
              <a:rPr lang="en-GB" dirty="0"/>
              <a:t> -&gt; OK for our application given small enough grid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/>
              <a:t>Promises high scalability, works on big GPU as well as small </a:t>
            </a:r>
            <a:r>
              <a:rPr lang="en-GB" dirty="0" err="1"/>
              <a:t>mcu</a:t>
            </a:r>
            <a:endParaRPr lang="en-GB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/>
              <a:t>Supposedly also handles tracking</a:t>
            </a: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EC76F8-1626-685E-80A9-94C4A69D7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1) FOMO is a </a:t>
            </a:r>
            <a:r>
              <a:rPr lang="en-GB" dirty="0" err="1"/>
              <a:t>TinyML</a:t>
            </a:r>
            <a:r>
              <a:rPr lang="en-GB" dirty="0"/>
              <a:t> neural network for real-time object detection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48555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D3AB0-641F-BE74-71FB-0F449194E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Raspberry pi B4 replacements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ECE71-D940-55A1-15B0-BBDB952C6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Nvidea</a:t>
            </a:r>
            <a:r>
              <a:rPr lang="en-GB" dirty="0"/>
              <a:t> sells dedicated processing units for edge computing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Jetson series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/>
              <a:t>Power usage ranges from 40w to 5w. (raspberry pi B4 between 2.7 watt idle to 6.4 watt)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/>
              <a:t>A lot more expensive than raspberry 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Maybe lighter equipment like the raspberry pi zero is possible with a lighter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FPGA based solutions¹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Power consumption seems to be higher than raspberry pi B4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MCU based solution²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With </a:t>
            </a:r>
            <a:r>
              <a:rPr lang="en-GB" dirty="0" err="1"/>
              <a:t>tinyMl</a:t>
            </a: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Can achieve extremely small power consumption but maybe not accurate enough.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Arduino </a:t>
            </a:r>
            <a:r>
              <a:rPr lang="en-GB" dirty="0" err="1"/>
              <a:t>Nicla</a:t>
            </a:r>
            <a:r>
              <a:rPr lang="en-GB" dirty="0"/>
              <a:t> vision with FOMO seems like a good example.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A lot of edge ai kits are sold online</a:t>
            </a:r>
          </a:p>
          <a:p>
            <a:pPr marL="0" indent="0">
              <a:buNone/>
            </a:pPr>
            <a:endParaRPr lang="en-GB" dirty="0"/>
          </a:p>
          <a:p>
            <a:pPr marL="384048" lvl="2" indent="0">
              <a:buNone/>
            </a:pP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61692F-A17E-2FEE-AFD1-0B20D8510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1) A High-Throughput and Power-Efficient FPGA Implementation of YOLO CNN for Object Detection; 2) How to quickly deploy </a:t>
            </a:r>
            <a:r>
              <a:rPr lang="en-GB" dirty="0" err="1"/>
              <a:t>TinyML</a:t>
            </a:r>
            <a:r>
              <a:rPr lang="en-GB" dirty="0"/>
              <a:t> on MCUs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69123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405BB-E687-D8A3-6105-DF7A2BD0A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Raspberry pi B4 replacements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00A1F-9AB8-4BFD-0532-6D05F2053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Arduino Portenta¹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Sony Spresense¹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nl-BE" dirty="0" err="1"/>
              <a:t>Arduino</a:t>
            </a:r>
            <a:r>
              <a:rPr lang="nl-BE" dirty="0"/>
              <a:t> </a:t>
            </a:r>
            <a:r>
              <a:rPr lang="nl-BE" dirty="0" err="1"/>
              <a:t>TinyML</a:t>
            </a:r>
            <a:r>
              <a:rPr lang="nl-BE" dirty="0"/>
              <a:t> Kit¹</a:t>
            </a: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Arduino Nano 33 BLE Sense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Himax WE-I¹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Designed as computer vision endpoint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/>
              <a:t>OpenMV¹</a:t>
            </a: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err="1"/>
              <a:t>Mcu</a:t>
            </a:r>
            <a:r>
              <a:rPr lang="en-GB" dirty="0"/>
              <a:t> camera combo for lightweight computer vision</a:t>
            </a:r>
            <a:endParaRPr lang="nl-BE" dirty="0"/>
          </a:p>
          <a:p>
            <a:pPr marL="201168" lvl="1" indent="0">
              <a:buNone/>
            </a:pP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B1D0B7-4772-C610-8514-C451E3DA9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1) Introducing Faster Objects More Objects aka FOMO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73738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777AD-4553-6A77-7F6C-205D78E0F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Power management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7C118-12F4-9D7B-A33B-92478D95E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Solar power panel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With solar power manager board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/>
              <a:t>Ex. </a:t>
            </a:r>
            <a:r>
              <a:rPr lang="en-GB" dirty="0">
                <a:hlinkClick r:id="rId2"/>
              </a:rPr>
              <a:t>https://www.waveshare.com/solar-power-manager.htm</a:t>
            </a:r>
            <a:endParaRPr lang="en-GB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nl-BE" dirty="0">
                <a:hlinkClick r:id="rId3"/>
              </a:rPr>
              <a:t>https://www.waveshare.com/product/modules/solar-panel-18v-10w.htm</a:t>
            </a:r>
            <a:endParaRPr lang="nl-BE" dirty="0"/>
          </a:p>
          <a:p>
            <a:pPr lvl="2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3AA28-7BF3-2E0D-A4A7-1F671019B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7001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F5B23-B36D-060B-A7CB-52D6E899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Het </a:t>
            </a:r>
            <a:r>
              <a:rPr lang="en-GB" dirty="0" err="1"/>
              <a:t>probleem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8C700-E91C-6346-8AFC-488AB12B7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De Chinese </a:t>
            </a:r>
            <a:r>
              <a:rPr lang="nl-BE" dirty="0" err="1"/>
              <a:t>mitten</a:t>
            </a:r>
            <a:r>
              <a:rPr lang="nl-BE" dirty="0"/>
              <a:t> krab is een invasieve soort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Zorgen voor ecologische en economische schade in </a:t>
            </a:r>
            <a:r>
              <a:rPr lang="nl-BE" dirty="0" err="1"/>
              <a:t>vlaanderen</a:t>
            </a:r>
            <a:endParaRPr lang="nl-BE" dirty="0"/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Ontwikkelen van een monitoring sensor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/>
              <a:t>Krabben tellen</a:t>
            </a:r>
          </a:p>
        </p:txBody>
      </p:sp>
    </p:spTree>
    <p:extLst>
      <p:ext uri="{BB962C8B-B14F-4D97-AF65-F5344CB8AC3E}">
        <p14:creationId xmlns:p14="http://schemas.microsoft.com/office/powerpoint/2010/main" val="430625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85105-37EE-90E9-913B-0B38E5ADA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Voorgaand werk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282CB-2FF2-D404-79CB-F92F87E6C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2 college studenten voor mij (Ruben </a:t>
            </a:r>
            <a:r>
              <a:rPr lang="nl-BE" dirty="0" err="1"/>
              <a:t>Joosen</a:t>
            </a:r>
            <a:r>
              <a:rPr lang="nl-BE" dirty="0"/>
              <a:t>, Satish </a:t>
            </a:r>
            <a:r>
              <a:rPr lang="nl-BE" dirty="0" err="1"/>
              <a:t>Singh</a:t>
            </a:r>
            <a:r>
              <a:rPr lang="nl-BE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/>
              <a:t> </a:t>
            </a:r>
            <a:r>
              <a:rPr lang="nl-BE" dirty="0" err="1"/>
              <a:t>vission</a:t>
            </a:r>
            <a:r>
              <a:rPr lang="nl-BE" dirty="0"/>
              <a:t> </a:t>
            </a:r>
            <a:r>
              <a:rPr lang="nl-BE" dirty="0" err="1"/>
              <a:t>based</a:t>
            </a:r>
            <a:r>
              <a:rPr lang="nl-BE" dirty="0"/>
              <a:t> detector en </a:t>
            </a:r>
            <a:r>
              <a:rPr lang="nl-BE" dirty="0" err="1"/>
              <a:t>tracker</a:t>
            </a:r>
            <a:endParaRPr lang="nl-BE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nl-BE" dirty="0" err="1"/>
              <a:t>Raspberry</a:t>
            </a:r>
            <a:r>
              <a:rPr lang="nl-BE" dirty="0"/>
              <a:t> pi b4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nl-BE" dirty="0"/>
              <a:t>val </a:t>
            </a:r>
            <a:r>
              <a:rPr lang="nl-BE" dirty="0" err="1"/>
              <a:t>desgin</a:t>
            </a:r>
            <a:endParaRPr lang="nl-BE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nl-BE" dirty="0"/>
              <a:t>Geen transfer en </a:t>
            </a:r>
            <a:r>
              <a:rPr lang="nl-BE" dirty="0" err="1"/>
              <a:t>battery</a:t>
            </a:r>
            <a:r>
              <a:rPr lang="nl-BE" dirty="0"/>
              <a:t> support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1F1F7D-E05C-8724-627B-8B6EDD749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339" y="1845734"/>
            <a:ext cx="4543612" cy="42893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FAA6FD-DC09-D9D7-0A61-3E9EB03BA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06" y="3329877"/>
            <a:ext cx="6737033" cy="12280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EC0BB4-F32C-0AA9-CD9B-F3355E63F1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0734" y="4557946"/>
            <a:ext cx="417195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863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5958DBC-F4DA-42A8-8C52-860179790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1B1A08-FF2C-0D5B-E014-8A71B6D28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>
            <a:normAutofit/>
          </a:bodyPr>
          <a:lstStyle/>
          <a:p>
            <a:r>
              <a:rPr lang="en-GB" dirty="0" err="1"/>
              <a:t>Eerste</a:t>
            </a:r>
            <a:r>
              <a:rPr lang="en-GB" dirty="0"/>
              <a:t> idee</a:t>
            </a:r>
            <a:endParaRPr lang="nl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6830BC-70F9-B6C6-4F78-F2C92CB75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979929"/>
            <a:ext cx="4020297" cy="167847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9FCC9A9-2031-4283-9B27-34B62BB7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777CF2C-DB93-4F77-19D0-06B66774D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99" y="3345562"/>
            <a:ext cx="4020296" cy="222121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32C84-F785-F7B8-8991-74F4707FF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679" y="2198914"/>
            <a:ext cx="6405063" cy="36701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Verder bouwen op bestaande vallen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/>
              <a:t>Uitwerken low </a:t>
            </a:r>
            <a:r>
              <a:rPr lang="nl-BE" dirty="0" err="1"/>
              <a:t>tech</a:t>
            </a:r>
            <a:r>
              <a:rPr lang="nl-BE" dirty="0"/>
              <a:t> val met tel mechanisme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Enkele problemen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/>
              <a:t>Niet verder uitgewerkt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nl-BE" dirty="0"/>
              <a:t>Niet echt een </a:t>
            </a:r>
            <a:r>
              <a:rPr lang="nl-BE" dirty="0" err="1"/>
              <a:t>electronica</a:t>
            </a:r>
            <a:r>
              <a:rPr lang="nl-BE" dirty="0"/>
              <a:t>/</a:t>
            </a:r>
            <a:r>
              <a:rPr lang="nl-BE" dirty="0" err="1"/>
              <a:t>ict</a:t>
            </a:r>
            <a:r>
              <a:rPr lang="nl-BE" dirty="0"/>
              <a:t> masterproef</a:t>
            </a:r>
          </a:p>
          <a:p>
            <a:pPr lvl="1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DDD252-D7C8-4CE5-9C61-D60D722BC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BD75F5-C49C-4F6A-8D43-7A5939C23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30475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9712E4-277A-1431-EA44-E1B907814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nl-BE" dirty="0"/>
              <a:t>Verder bouwen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BF5797-AD09-2667-3478-99CC19E57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765" y="645106"/>
            <a:ext cx="5328481" cy="524774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A3F8E-2589-C2F3-65D8-E5073CB33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Verder uitbouwen punten: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/>
              <a:t>Power consumptie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nl-BE" dirty="0"/>
              <a:t>Vooral hier op focussen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/>
              <a:t>Kost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/>
              <a:t>Power </a:t>
            </a:r>
            <a:r>
              <a:rPr lang="nl-BE" dirty="0" err="1"/>
              <a:t>supply</a:t>
            </a:r>
            <a:endParaRPr lang="nl-BE" dirty="0"/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Onderwater wildcamera principe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Opdelen in blokken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/>
              <a:t>Power </a:t>
            </a:r>
            <a:r>
              <a:rPr lang="nl-BE" dirty="0" err="1"/>
              <a:t>harvesting</a:t>
            </a:r>
            <a:endParaRPr lang="nl-B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err="1"/>
              <a:t>Bewegings</a:t>
            </a:r>
            <a:r>
              <a:rPr lang="nl-BE" dirty="0"/>
              <a:t> detectie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/>
              <a:t>Ir led array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/>
              <a:t>Esp32</a:t>
            </a:r>
          </a:p>
          <a:p>
            <a:pPr marL="201168" lvl="1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04287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DE3B93A-6105-4E0D-ABE7-1711117A8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294C43-4737-72E2-F3D2-63FF15B38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6" y="642257"/>
            <a:ext cx="3417677" cy="5226837"/>
          </a:xfrm>
        </p:spPr>
        <p:txBody>
          <a:bodyPr anchor="t">
            <a:normAutofit/>
          </a:bodyPr>
          <a:lstStyle/>
          <a:p>
            <a:r>
              <a:rPr lang="en-GB" dirty="0" err="1"/>
              <a:t>Bewegings</a:t>
            </a:r>
            <a:r>
              <a:rPr lang="en-GB" dirty="0"/>
              <a:t> </a:t>
            </a:r>
            <a:r>
              <a:rPr lang="en-GB" dirty="0" err="1"/>
              <a:t>detectie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E6FA0-C8CA-295F-192D-2555D74D4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3512" y="642258"/>
            <a:ext cx="6847117" cy="3091682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BE" sz="1500"/>
              <a:t> Besparen door te pollen en beweging te detecteren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1500" err="1"/>
              <a:t>Latency</a:t>
            </a:r>
            <a:r>
              <a:rPr lang="nl-BE" sz="1500"/>
              <a:t> van het systeem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1500"/>
              <a:t>Uitwerken vergelijking met interne </a:t>
            </a:r>
            <a:r>
              <a:rPr lang="nl-BE" sz="1500" err="1"/>
              <a:t>interupt</a:t>
            </a:r>
            <a:r>
              <a:rPr lang="nl-BE" sz="1500"/>
              <a:t> timer in esp32 </a:t>
            </a:r>
            <a:r>
              <a:rPr lang="nl-BE" sz="1500" err="1"/>
              <a:t>vs</a:t>
            </a:r>
            <a:r>
              <a:rPr lang="nl-BE" sz="1500"/>
              <a:t> externe timer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1500"/>
              <a:t>Uitwerken grafiek besparing met </a:t>
            </a:r>
            <a:r>
              <a:rPr lang="nl-BE" sz="1500" err="1"/>
              <a:t>polling</a:t>
            </a:r>
            <a:r>
              <a:rPr lang="nl-BE" sz="1500"/>
              <a:t> en </a:t>
            </a:r>
            <a:r>
              <a:rPr lang="nl-BE" sz="1500" err="1"/>
              <a:t>bewegingdetectie</a:t>
            </a:r>
            <a:endParaRPr lang="nl-BE" sz="1500"/>
          </a:p>
          <a:p>
            <a:pPr lvl="1">
              <a:buFont typeface="Arial" panose="020B0604020202020204" pitchFamily="34" charset="0"/>
              <a:buChar char="•"/>
            </a:pPr>
            <a:r>
              <a:rPr lang="nl-BE" sz="1500" err="1"/>
              <a:t>Dfrobot</a:t>
            </a:r>
            <a:r>
              <a:rPr lang="nl-BE" sz="1500"/>
              <a:t> microwave sensor V2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nl-BE" sz="1500"/>
              <a:t>Krabben zijn koudbloedig -&gt; geen PIR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nl-BE" sz="1500"/>
              <a:t>Verbruik: 47mA (verwijderen indicatie </a:t>
            </a:r>
            <a:r>
              <a:rPr lang="nl-BE" sz="1500" err="1"/>
              <a:t>leds</a:t>
            </a:r>
            <a:r>
              <a:rPr lang="nl-BE" sz="1500"/>
              <a:t> </a:t>
            </a:r>
            <a:r>
              <a:rPr lang="nl-BE" sz="1500" err="1"/>
              <a:t>etc</a:t>
            </a:r>
            <a:r>
              <a:rPr lang="nl-BE" sz="1500"/>
              <a:t>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nl-BE" sz="1500" err="1"/>
              <a:t>Interrupt</a:t>
            </a:r>
            <a:r>
              <a:rPr lang="nl-BE" sz="1500"/>
              <a:t> pin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nl-BE" sz="1500"/>
              <a:t>Lager verbruik bij </a:t>
            </a:r>
            <a:r>
              <a:rPr lang="nl-BE" sz="1500" err="1"/>
              <a:t>bewegings</a:t>
            </a:r>
            <a:r>
              <a:rPr lang="nl-BE" sz="1500"/>
              <a:t> detectie en opstart -&gt; elk </a:t>
            </a:r>
            <a:r>
              <a:rPr lang="nl-BE" sz="1500" err="1"/>
              <a:t>pollings</a:t>
            </a:r>
            <a:r>
              <a:rPr lang="nl-BE" sz="1500"/>
              <a:t> interval geeft </a:t>
            </a:r>
            <a:r>
              <a:rPr lang="nl-BE" sz="1500" err="1"/>
              <a:t>sowiso</a:t>
            </a:r>
            <a:r>
              <a:rPr lang="nl-BE" sz="1500"/>
              <a:t> winst (zonder timer in rekening te brengen)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nl-BE" sz="1500"/>
              <a:t>Onderzoeken onderwater gebruik =&gt; OK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nl-BE" sz="1500"/>
              <a:t>Toevoegen van sensitiviteit in code</a:t>
            </a:r>
          </a:p>
        </p:txBody>
      </p:sp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04A30513-FD6A-2676-BC7C-9FB919B7EE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733" y="3712409"/>
            <a:ext cx="7408671" cy="238929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924D57B-FEC9-4779-B514-732685B87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EFD2BD-6E0E-4450-A3FF-5D1EA322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3231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3ECA58-B36E-0876-4175-420042426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GB" dirty="0" err="1"/>
              <a:t>Ir</a:t>
            </a:r>
            <a:r>
              <a:rPr lang="en-GB" dirty="0"/>
              <a:t> led array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F164E5-13BD-D80C-E272-6663561C8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1837928"/>
            <a:ext cx="5451627" cy="286210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43164-51C9-E718-7275-6914D98BB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“Flash” van de camera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camera OV2640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err="1"/>
              <a:t>Standaard</a:t>
            </a:r>
            <a:r>
              <a:rPr lang="en-GB" dirty="0"/>
              <a:t> </a:t>
            </a:r>
            <a:r>
              <a:rPr lang="en-GB" dirty="0" err="1"/>
              <a:t>geen</a:t>
            </a:r>
            <a:r>
              <a:rPr lang="en-GB" dirty="0"/>
              <a:t> </a:t>
            </a:r>
            <a:r>
              <a:rPr lang="en-GB" dirty="0" err="1"/>
              <a:t>Ir</a:t>
            </a:r>
            <a:r>
              <a:rPr lang="en-GB" dirty="0"/>
              <a:t>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 err="1"/>
              <a:t>Operatie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Donkere omgeving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Troebel water gecounterd door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Doel? -&gt; net genoeg licht, verbruik minimaliseren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/>
              <a:t>Max V is 2v aan 200 mA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66457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F76C38-506E-15D5-2752-CE43ECE12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GB" dirty="0"/>
              <a:t>ESP32-CAM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C7AF42-7DE7-D38D-4914-9783F072C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2117323"/>
            <a:ext cx="5451627" cy="230331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5193F-9B48-BC88-B9C1-A04F04F38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Minder krachtig dan b4, maar verbruikt ook veel minder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Verschillende slaap functies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Beschikt over een antenne en wifi module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/>
              <a:t>Niet de focus momenteel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Nipt groot genoeg voor simpel model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/>
              <a:t>Toegegeven niet heel accuraat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nl-BE" dirty="0"/>
              <a:t>Geen 100% correcte data, wel een algemeen idee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nl-BE" dirty="0"/>
              <a:t>Iets zwaarder platform zal beter resultaat geven</a:t>
            </a:r>
          </a:p>
          <a:p>
            <a:pPr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62817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CF81D86-BDBA-477C-B7DD-8D359BB99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1FD795-ACDF-AC8E-E4E0-4E3DBE738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en-GB" dirty="0"/>
              <a:t>Model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B11282-53B6-9CAD-32D3-21B3248AAF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20" r="22308" b="3"/>
          <a:stretch/>
        </p:blipFill>
        <p:spPr>
          <a:xfrm>
            <a:off x="633999" y="640081"/>
            <a:ext cx="4001315" cy="531440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5F3E9C-EF11-4F8F-A621-399C7A3E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5044F-BD21-679E-4023-63A30D6C1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</a:t>
            </a:r>
            <a:r>
              <a:rPr lang="nl-BE" dirty="0" err="1"/>
              <a:t>Edge</a:t>
            </a:r>
            <a:r>
              <a:rPr lang="nl-BE" dirty="0"/>
              <a:t> impuls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Gekozen voor FOMO (</a:t>
            </a:r>
            <a:r>
              <a:rPr lang="nl-BE" dirty="0" err="1"/>
              <a:t>Faster</a:t>
            </a:r>
            <a:r>
              <a:rPr lang="nl-BE" dirty="0"/>
              <a:t> </a:t>
            </a:r>
            <a:r>
              <a:rPr lang="nl-BE" dirty="0" err="1"/>
              <a:t>objects</a:t>
            </a:r>
            <a:r>
              <a:rPr lang="nl-BE" dirty="0"/>
              <a:t>, more </a:t>
            </a:r>
            <a:r>
              <a:rPr lang="nl-BE" dirty="0" err="1"/>
              <a:t>objects</a:t>
            </a:r>
            <a:r>
              <a:rPr lang="nl-BE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err="1"/>
              <a:t>Lightweight</a:t>
            </a:r>
            <a:endParaRPr lang="nl-B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/>
              <a:t>Gemaakt om veel objecten van ongeveer dezelfde grote te detecteren.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nl-BE" dirty="0" err="1"/>
              <a:t>Centroids</a:t>
            </a:r>
            <a:r>
              <a:rPr lang="nl-BE" dirty="0"/>
              <a:t>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nl-BE" dirty="0" err="1"/>
              <a:t>grid</a:t>
            </a:r>
            <a:endParaRPr lang="nl-B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AA064E-5F6E-4024-BC28-EDDC3DFC7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B29638-4838-4B9B-B9DB-96E542BAF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11721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188</TotalTime>
  <Words>918</Words>
  <Application>Microsoft Office PowerPoint</Application>
  <PresentationFormat>Widescreen</PresentationFormat>
  <Paragraphs>150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Retrospect</vt:lpstr>
      <vt:lpstr>Invasion of the Chinese mitten crab: development of a monitoring censor</vt:lpstr>
      <vt:lpstr>Het probleem</vt:lpstr>
      <vt:lpstr>Voorgaand werk</vt:lpstr>
      <vt:lpstr>Eerste idee</vt:lpstr>
      <vt:lpstr>Verder bouwen</vt:lpstr>
      <vt:lpstr>Bewegings detectie</vt:lpstr>
      <vt:lpstr>Ir led array</vt:lpstr>
      <vt:lpstr>ESP32-CAM</vt:lpstr>
      <vt:lpstr>Model</vt:lpstr>
      <vt:lpstr>Power harvesting</vt:lpstr>
      <vt:lpstr>Bedankt!</vt:lpstr>
      <vt:lpstr>EXTRA slides keuze model &amp; platform</vt:lpstr>
      <vt:lpstr>YOLOv3-tiny upgrades</vt:lpstr>
      <vt:lpstr>YOLOv3-Tiny upgrades</vt:lpstr>
      <vt:lpstr>YOLOv3-Tiny upgrades</vt:lpstr>
      <vt:lpstr>Raspberry pi B4 replacements</vt:lpstr>
      <vt:lpstr>Raspberry pi B4 replacements</vt:lpstr>
      <vt:lpstr>Power management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Invasion of the Chinese mitten crab: development of a monitoring censor</dc:title>
  <dc:creator>Joost Fonteyne</dc:creator>
  <cp:lastModifiedBy>Joost Fonteyne</cp:lastModifiedBy>
  <cp:revision>7</cp:revision>
  <dcterms:created xsi:type="dcterms:W3CDTF">2023-02-27T19:17:45Z</dcterms:created>
  <dcterms:modified xsi:type="dcterms:W3CDTF">2023-02-28T12:52:25Z</dcterms:modified>
</cp:coreProperties>
</file>