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4272" y="-3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6187-6315-5F94-747E-5DFCB988A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955BC-422F-85B2-7073-FF6CE4873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F3925-2517-4962-A96F-89FB21A1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EBB-73F0-4DAF-B730-2D8FBCBD64BD}" type="datetimeFigureOut">
              <a:rPr lang="en-NL" smtClean="0"/>
              <a:t>17/03/2024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E63A-E796-A439-BA74-EF17E5B5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5237A-8338-5093-ED6A-DFDB6788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D889-85B2-47BE-BEA9-810193BDC7B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083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7A0D-6C71-0857-1246-4DEB2750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EE1D7-DD89-53C4-4CB9-9D6684BCF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17F97-44AC-A721-FFDE-9ABC23EB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EBB-73F0-4DAF-B730-2D8FBCBD64BD}" type="datetimeFigureOut">
              <a:rPr lang="en-NL" smtClean="0"/>
              <a:t>17/03/2024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DFC5A-7D70-D206-AAFF-874196CD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ABEB1-2636-736C-FA31-18CFD998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D889-85B2-47BE-BEA9-810193BDC7B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287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2AFFA-5FC5-A47A-C60A-0DF4C0262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A542D-6160-CCC6-E7AF-AE9F3D8F2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AEC46-E671-4D52-708D-6F3F0B4A5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EBB-73F0-4DAF-B730-2D8FBCBD64BD}" type="datetimeFigureOut">
              <a:rPr lang="en-NL" smtClean="0"/>
              <a:t>17/03/2024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4E295-A76A-E8E0-AE8C-55297CED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9A8A-6D69-EC43-B458-43EE4861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D889-85B2-47BE-BEA9-810193BDC7B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01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9B00-7A02-A9FD-EDA8-37685CDD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214FF-FF46-8597-FCDF-FBD41B980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A8385-3E2C-E0B5-C96D-01B7F439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EBB-73F0-4DAF-B730-2D8FBCBD64BD}" type="datetimeFigureOut">
              <a:rPr lang="en-NL" smtClean="0"/>
              <a:t>17/03/2024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0FB59-44D2-3DC7-2DA3-55B4EF12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0B5FF-8BE5-E84F-95D6-C88DFECC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D889-85B2-47BE-BEA9-810193BDC7B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697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8916-8AB2-E795-E013-E65716BB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158A9-6997-0F63-84AD-9DA1CC05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73482-A669-CE0D-6F24-F5C497B4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EBB-73F0-4DAF-B730-2D8FBCBD64BD}" type="datetimeFigureOut">
              <a:rPr lang="en-NL" smtClean="0"/>
              <a:t>17/03/2024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D32C-B66A-71B8-5E99-77C4C903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C0B8D-A28A-D4F6-CF69-2A93E583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D889-85B2-47BE-BEA9-810193BDC7B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373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866C3-5935-4E1D-2E8B-636CC18B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61797-BDA6-A201-D6D0-22E08210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022C1-4605-48F6-50FD-9EE51B793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FC099-AF2C-15A7-694F-7F745A7C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EBB-73F0-4DAF-B730-2D8FBCBD64BD}" type="datetimeFigureOut">
              <a:rPr lang="en-NL" smtClean="0"/>
              <a:t>17/03/2024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149D3-6B62-5720-27D1-BCEDDED0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72EC4-FD06-8638-3E47-A765E9AB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D889-85B2-47BE-BEA9-810193BDC7B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383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D1C11-802A-4DAB-272A-FA1BB894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6EBCB-7895-BBF3-2956-6B5581879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95BBA-3FA2-4941-12FB-6BFF84670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6D5AC-D76C-B9FC-DCE6-4291082C0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597D8-AAE9-DD1B-11D4-CB7F51AE5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4893-0DA7-2A94-4667-977665B2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EBB-73F0-4DAF-B730-2D8FBCBD64BD}" type="datetimeFigureOut">
              <a:rPr lang="en-NL" smtClean="0"/>
              <a:t>17/03/2024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D9289-98F3-3C9F-A48F-12AC9074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9F690-07E1-738E-DB3D-00AEBD2B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D889-85B2-47BE-BEA9-810193BDC7B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203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2A43-B249-C37C-D662-F2210813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65EE2-57A3-7348-3D92-FECB23E6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EBB-73F0-4DAF-B730-2D8FBCBD64BD}" type="datetimeFigureOut">
              <a:rPr lang="en-NL" smtClean="0"/>
              <a:t>17/03/2024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0B8DF-9E21-C798-010F-750EAB7A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61690-B971-6352-8CE3-17A3FEA5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D889-85B2-47BE-BEA9-810193BDC7B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779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1F11E-0E3C-81BC-CBBE-FC309F77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EBB-73F0-4DAF-B730-2D8FBCBD64BD}" type="datetimeFigureOut">
              <a:rPr lang="en-NL" smtClean="0"/>
              <a:t>17/03/2024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3E82C-1B0E-6046-536E-1526C22E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089C1-B117-B5F3-31EE-55B2D997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D889-85B2-47BE-BEA9-810193BDC7B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936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EB3C-A135-C9D6-5466-538CC591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E6FF-5814-EBAC-8A5C-A136741D8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29093-310A-7F98-60FB-B98F94674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A6D21-5E69-B841-E6A4-1DF2E816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EBB-73F0-4DAF-B730-2D8FBCBD64BD}" type="datetimeFigureOut">
              <a:rPr lang="en-NL" smtClean="0"/>
              <a:t>17/03/2024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DC6FA-64B6-6210-7FF3-882D835B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8D318-DA86-70E3-DB6D-3C6BCE8E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D889-85B2-47BE-BEA9-810193BDC7B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8239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258F-4090-B48D-3088-A995B4BF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427E4-C741-60A3-A3C4-AC93C9116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BA9F9-1634-4202-72F7-FDEC0BDDC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A635F-BF27-15D6-F4E7-78575F8E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8EBB-73F0-4DAF-B730-2D8FBCBD64BD}" type="datetimeFigureOut">
              <a:rPr lang="en-NL" smtClean="0"/>
              <a:t>17/03/2024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9CA69-C65A-F213-CAFA-7DFFF47D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D3011-0B5B-75FA-D059-0F56C41B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D889-85B2-47BE-BEA9-810193BDC7B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77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6168A4-5EF5-3453-3F27-E37AEDB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C873F-C7D6-6FBA-F428-C23105AF7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38BBD-5AD8-08C9-43F9-DBE42EFA9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38EBB-73F0-4DAF-B730-2D8FBCBD64BD}" type="datetimeFigureOut">
              <a:rPr lang="en-NL" smtClean="0"/>
              <a:t>17/03/2024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E2AB2-0458-F5A4-2EA2-4F3566FF0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525BB-56D0-E986-89D1-4EF37E540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1D889-85B2-47BE-BEA9-810193BDC7B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648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BDDB3D-87B2-876A-438B-9D7F6C7EB52D}"/>
              </a:ext>
            </a:extLst>
          </p:cNvPr>
          <p:cNvSpPr txBox="1"/>
          <p:nvPr/>
        </p:nvSpPr>
        <p:spPr>
          <a:xfrm>
            <a:off x="2695575" y="2390775"/>
            <a:ext cx="4276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PyKDA</a:t>
            </a:r>
            <a:endParaRPr lang="en-NL" sz="7200" dirty="0">
              <a:solidFill>
                <a:schemeClr val="accent1">
                  <a:lumMod val="20000"/>
                  <a:lumOff val="8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B4DDED-4E13-454A-7C4F-16D8759F06CE}"/>
              </a:ext>
            </a:extLst>
          </p:cNvPr>
          <p:cNvSpPr/>
          <p:nvPr/>
        </p:nvSpPr>
        <p:spPr>
          <a:xfrm>
            <a:off x="2908300" y="267208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35B02A-E139-5F45-C459-41DF27FE51CE}"/>
              </a:ext>
            </a:extLst>
          </p:cNvPr>
          <p:cNvSpPr/>
          <p:nvPr/>
        </p:nvSpPr>
        <p:spPr>
          <a:xfrm>
            <a:off x="2908300" y="316484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4E6630-74DB-7260-AFE8-E8B19D29B262}"/>
              </a:ext>
            </a:extLst>
          </p:cNvPr>
          <p:cNvSpPr/>
          <p:nvPr/>
        </p:nvSpPr>
        <p:spPr>
          <a:xfrm>
            <a:off x="2904490" y="2947035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452CFD-FCCB-F410-FED3-C98B8F2E69C1}"/>
              </a:ext>
            </a:extLst>
          </p:cNvPr>
          <p:cNvSpPr/>
          <p:nvPr/>
        </p:nvSpPr>
        <p:spPr>
          <a:xfrm>
            <a:off x="3113405" y="2947035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AA1BEF-10B8-D507-2DAF-C4499DCB0BE1}"/>
              </a:ext>
            </a:extLst>
          </p:cNvPr>
          <p:cNvSpPr/>
          <p:nvPr/>
        </p:nvSpPr>
        <p:spPr>
          <a:xfrm>
            <a:off x="3207385" y="2809875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41BB96-AD25-BE5F-557F-8786E42B409D}"/>
              </a:ext>
            </a:extLst>
          </p:cNvPr>
          <p:cNvSpPr/>
          <p:nvPr/>
        </p:nvSpPr>
        <p:spPr>
          <a:xfrm>
            <a:off x="3113405" y="267208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6BAEB2-DEBA-6ECF-45A2-B87060DE35EB}"/>
              </a:ext>
            </a:extLst>
          </p:cNvPr>
          <p:cNvCxnSpPr>
            <a:endCxn id="7" idx="1"/>
          </p:cNvCxnSpPr>
          <p:nvPr/>
        </p:nvCxnSpPr>
        <p:spPr>
          <a:xfrm>
            <a:off x="2936240" y="2735580"/>
            <a:ext cx="0" cy="21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7CACBE-EB24-AE47-3A9B-576094ADD21C}"/>
              </a:ext>
            </a:extLst>
          </p:cNvPr>
          <p:cNvCxnSpPr/>
          <p:nvPr/>
        </p:nvCxnSpPr>
        <p:spPr>
          <a:xfrm>
            <a:off x="2936240" y="2978785"/>
            <a:ext cx="0" cy="21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50A766-6585-138C-CCED-5C2785AAB3A7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67990" y="2978785"/>
            <a:ext cx="145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2AA1B4-2953-4D17-2683-54951D25459D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3167606" y="2838450"/>
            <a:ext cx="70894" cy="117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A2526D-9E01-D289-99FA-E6294B9DADB7}"/>
              </a:ext>
            </a:extLst>
          </p:cNvPr>
          <p:cNvCxnSpPr>
            <a:cxnSpLocks/>
          </p:cNvCxnSpPr>
          <p:nvPr/>
        </p:nvCxnSpPr>
        <p:spPr>
          <a:xfrm flipH="1" flipV="1">
            <a:off x="3141345" y="2707005"/>
            <a:ext cx="97155" cy="137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F46FAB-EEBB-9D87-20CD-DA5C324CE8A1}"/>
              </a:ext>
            </a:extLst>
          </p:cNvPr>
          <p:cNvCxnSpPr>
            <a:cxnSpLocks/>
          </p:cNvCxnSpPr>
          <p:nvPr/>
        </p:nvCxnSpPr>
        <p:spPr>
          <a:xfrm flipH="1">
            <a:off x="2939415" y="2699385"/>
            <a:ext cx="211455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B135079-1AD8-B284-AECF-7D65A43CB636}"/>
              </a:ext>
            </a:extLst>
          </p:cNvPr>
          <p:cNvSpPr/>
          <p:nvPr/>
        </p:nvSpPr>
        <p:spPr>
          <a:xfrm>
            <a:off x="3438115" y="2892834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10A8A0B-8C6F-3D57-221C-0336E444B953}"/>
              </a:ext>
            </a:extLst>
          </p:cNvPr>
          <p:cNvSpPr/>
          <p:nvPr/>
        </p:nvSpPr>
        <p:spPr>
          <a:xfrm>
            <a:off x="3585435" y="315849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06D8AC-2ABA-C6E2-0BD3-16AF5FF76125}"/>
              </a:ext>
            </a:extLst>
          </p:cNvPr>
          <p:cNvSpPr/>
          <p:nvPr/>
        </p:nvSpPr>
        <p:spPr>
          <a:xfrm>
            <a:off x="3483835" y="335407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F25CE10-4317-0CC8-B5B1-309292D14E86}"/>
              </a:ext>
            </a:extLst>
          </p:cNvPr>
          <p:cNvSpPr/>
          <p:nvPr/>
        </p:nvSpPr>
        <p:spPr>
          <a:xfrm>
            <a:off x="3740375" y="288671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039DA1-A46F-0B92-F526-CC86837C795C}"/>
              </a:ext>
            </a:extLst>
          </p:cNvPr>
          <p:cNvSpPr/>
          <p:nvPr/>
        </p:nvSpPr>
        <p:spPr>
          <a:xfrm>
            <a:off x="3994375" y="268859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143DDF-3F7E-E323-5D1D-7DDB0D8A3ED4}"/>
              </a:ext>
            </a:extLst>
          </p:cNvPr>
          <p:cNvSpPr/>
          <p:nvPr/>
        </p:nvSpPr>
        <p:spPr>
          <a:xfrm>
            <a:off x="3996915" y="291211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61A33BD-9910-9799-93D2-45BC32844E34}"/>
              </a:ext>
            </a:extLst>
          </p:cNvPr>
          <p:cNvSpPr/>
          <p:nvPr/>
        </p:nvSpPr>
        <p:spPr>
          <a:xfrm>
            <a:off x="3995645" y="313817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82372B3-A3A8-F0A7-4302-059BEE46170C}"/>
              </a:ext>
            </a:extLst>
          </p:cNvPr>
          <p:cNvSpPr/>
          <p:nvPr/>
        </p:nvSpPr>
        <p:spPr>
          <a:xfrm>
            <a:off x="4334735" y="314071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0E23936-9E45-8618-EF41-F8FB09854816}"/>
              </a:ext>
            </a:extLst>
          </p:cNvPr>
          <p:cNvSpPr/>
          <p:nvPr/>
        </p:nvSpPr>
        <p:spPr>
          <a:xfrm>
            <a:off x="4154395" y="291211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FC5DCEE-67DA-83B8-B67D-F5D3CD0C69AF}"/>
              </a:ext>
            </a:extLst>
          </p:cNvPr>
          <p:cNvSpPr/>
          <p:nvPr/>
        </p:nvSpPr>
        <p:spPr>
          <a:xfrm>
            <a:off x="4322035" y="268351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83D5D22-C4E7-46DA-5410-C71074AE4033}"/>
              </a:ext>
            </a:extLst>
          </p:cNvPr>
          <p:cNvSpPr/>
          <p:nvPr/>
        </p:nvSpPr>
        <p:spPr>
          <a:xfrm>
            <a:off x="4647155" y="268097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048699-C440-7E38-379A-2E10C646E4D5}"/>
              </a:ext>
            </a:extLst>
          </p:cNvPr>
          <p:cNvSpPr/>
          <p:nvPr/>
        </p:nvSpPr>
        <p:spPr>
          <a:xfrm>
            <a:off x="4642075" y="314833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213661-A088-88A1-50EB-4EAD8B1146BC}"/>
              </a:ext>
            </a:extLst>
          </p:cNvPr>
          <p:cNvSpPr/>
          <p:nvPr/>
        </p:nvSpPr>
        <p:spPr>
          <a:xfrm>
            <a:off x="4850355" y="314579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8688BDE-8657-3382-E63F-3E0B3EC1674A}"/>
              </a:ext>
            </a:extLst>
          </p:cNvPr>
          <p:cNvSpPr/>
          <p:nvPr/>
        </p:nvSpPr>
        <p:spPr>
          <a:xfrm>
            <a:off x="5017995" y="290957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9C0CC02-0308-BFEB-4D81-F021CB207F0A}"/>
              </a:ext>
            </a:extLst>
          </p:cNvPr>
          <p:cNvSpPr/>
          <p:nvPr/>
        </p:nvSpPr>
        <p:spPr>
          <a:xfrm>
            <a:off x="4847815" y="268351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85F4D31-E8E1-950B-03FC-600AC36C9626}"/>
              </a:ext>
            </a:extLst>
          </p:cNvPr>
          <p:cNvSpPr/>
          <p:nvPr/>
        </p:nvSpPr>
        <p:spPr>
          <a:xfrm>
            <a:off x="5244055" y="316103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DCFAF2-7BB7-F8E7-19F4-698D5E285C88}"/>
              </a:ext>
            </a:extLst>
          </p:cNvPr>
          <p:cNvSpPr/>
          <p:nvPr/>
        </p:nvSpPr>
        <p:spPr>
          <a:xfrm>
            <a:off x="5456145" y="2696845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8328500-54D4-B5B7-A2F4-8734DD0B52BC}"/>
              </a:ext>
            </a:extLst>
          </p:cNvPr>
          <p:cNvSpPr/>
          <p:nvPr/>
        </p:nvSpPr>
        <p:spPr>
          <a:xfrm>
            <a:off x="5668235" y="3168650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704089D-D903-A4E4-ABDC-ED2E83F75FCE}"/>
              </a:ext>
            </a:extLst>
          </p:cNvPr>
          <p:cNvSpPr/>
          <p:nvPr/>
        </p:nvSpPr>
        <p:spPr>
          <a:xfrm>
            <a:off x="5609180" y="3047365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6EDA04E-084E-9416-1E04-0081C70B7082}"/>
              </a:ext>
            </a:extLst>
          </p:cNvPr>
          <p:cNvSpPr/>
          <p:nvPr/>
        </p:nvSpPr>
        <p:spPr>
          <a:xfrm>
            <a:off x="5301205" y="3051175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4EFEB3-8828-1D12-A02F-99B05DFE0765}"/>
              </a:ext>
            </a:extLst>
          </p:cNvPr>
          <p:cNvCxnSpPr>
            <a:cxnSpLocks/>
          </p:cNvCxnSpPr>
          <p:nvPr/>
        </p:nvCxnSpPr>
        <p:spPr>
          <a:xfrm>
            <a:off x="3472815" y="2924175"/>
            <a:ext cx="149225" cy="268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101CB9C-771F-5840-BE7B-F4665515F2AF}"/>
              </a:ext>
            </a:extLst>
          </p:cNvPr>
          <p:cNvCxnSpPr>
            <a:cxnSpLocks/>
          </p:cNvCxnSpPr>
          <p:nvPr/>
        </p:nvCxnSpPr>
        <p:spPr>
          <a:xfrm flipH="1">
            <a:off x="3617595" y="2920365"/>
            <a:ext cx="160020" cy="272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765A188-278A-88CB-6BF6-B6C75561646D}"/>
              </a:ext>
            </a:extLst>
          </p:cNvPr>
          <p:cNvCxnSpPr>
            <a:cxnSpLocks/>
          </p:cNvCxnSpPr>
          <p:nvPr/>
        </p:nvCxnSpPr>
        <p:spPr>
          <a:xfrm flipH="1">
            <a:off x="3514725" y="3192780"/>
            <a:ext cx="102870" cy="196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ADB391-F150-1257-60E3-91AF8C5821ED}"/>
              </a:ext>
            </a:extLst>
          </p:cNvPr>
          <p:cNvCxnSpPr>
            <a:cxnSpLocks/>
          </p:cNvCxnSpPr>
          <p:nvPr/>
        </p:nvCxnSpPr>
        <p:spPr>
          <a:xfrm>
            <a:off x="4025265" y="2720340"/>
            <a:ext cx="1905" cy="445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797441D-ECE8-12E4-4A4C-37082414E0B5}"/>
              </a:ext>
            </a:extLst>
          </p:cNvPr>
          <p:cNvCxnSpPr>
            <a:cxnSpLocks/>
          </p:cNvCxnSpPr>
          <p:nvPr/>
        </p:nvCxnSpPr>
        <p:spPr>
          <a:xfrm>
            <a:off x="4029075" y="2939415"/>
            <a:ext cx="160020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CCECAC1-5A34-4559-949D-A3ED9CF64585}"/>
              </a:ext>
            </a:extLst>
          </p:cNvPr>
          <p:cNvCxnSpPr>
            <a:cxnSpLocks/>
          </p:cNvCxnSpPr>
          <p:nvPr/>
        </p:nvCxnSpPr>
        <p:spPr>
          <a:xfrm flipV="1">
            <a:off x="4183380" y="2714625"/>
            <a:ext cx="16764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5C607A-E508-D574-5468-C71CB657FDAD}"/>
              </a:ext>
            </a:extLst>
          </p:cNvPr>
          <p:cNvCxnSpPr>
            <a:cxnSpLocks/>
          </p:cNvCxnSpPr>
          <p:nvPr/>
        </p:nvCxnSpPr>
        <p:spPr>
          <a:xfrm flipH="1" flipV="1">
            <a:off x="4183380" y="2945130"/>
            <a:ext cx="182880" cy="230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61D451-C75B-30A0-C121-B7481B9EAF78}"/>
              </a:ext>
            </a:extLst>
          </p:cNvPr>
          <p:cNvCxnSpPr>
            <a:cxnSpLocks/>
          </p:cNvCxnSpPr>
          <p:nvPr/>
        </p:nvCxnSpPr>
        <p:spPr>
          <a:xfrm>
            <a:off x="4673190" y="2719070"/>
            <a:ext cx="1905" cy="445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B5E6C0C-6681-9211-2100-24A475BE8DCD}"/>
              </a:ext>
            </a:extLst>
          </p:cNvPr>
          <p:cNvCxnSpPr>
            <a:cxnSpLocks/>
          </p:cNvCxnSpPr>
          <p:nvPr/>
        </p:nvCxnSpPr>
        <p:spPr>
          <a:xfrm flipV="1">
            <a:off x="4676140" y="2707640"/>
            <a:ext cx="205740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92DEFD1-F2D8-E15F-8A13-A0228F760737}"/>
              </a:ext>
            </a:extLst>
          </p:cNvPr>
          <p:cNvCxnSpPr>
            <a:cxnSpLocks/>
          </p:cNvCxnSpPr>
          <p:nvPr/>
        </p:nvCxnSpPr>
        <p:spPr>
          <a:xfrm>
            <a:off x="4884420" y="2712720"/>
            <a:ext cx="17272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B64E4B5-BC67-E468-0AE3-427B7AB21A9E}"/>
              </a:ext>
            </a:extLst>
          </p:cNvPr>
          <p:cNvCxnSpPr>
            <a:cxnSpLocks/>
          </p:cNvCxnSpPr>
          <p:nvPr/>
        </p:nvCxnSpPr>
        <p:spPr>
          <a:xfrm flipV="1">
            <a:off x="4884420" y="2938780"/>
            <a:ext cx="167640" cy="243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50AEE80-5E69-7A4D-EA4A-7D7C90A2E895}"/>
              </a:ext>
            </a:extLst>
          </p:cNvPr>
          <p:cNvCxnSpPr>
            <a:cxnSpLocks/>
          </p:cNvCxnSpPr>
          <p:nvPr/>
        </p:nvCxnSpPr>
        <p:spPr>
          <a:xfrm>
            <a:off x="4676140" y="3180080"/>
            <a:ext cx="208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C00E17D-459D-FEA4-EBB3-8C329D1FB6DA}"/>
              </a:ext>
            </a:extLst>
          </p:cNvPr>
          <p:cNvCxnSpPr>
            <a:cxnSpLocks/>
          </p:cNvCxnSpPr>
          <p:nvPr/>
        </p:nvCxnSpPr>
        <p:spPr>
          <a:xfrm flipV="1">
            <a:off x="5278120" y="2710180"/>
            <a:ext cx="205740" cy="48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B8E3A76-6499-D51E-31AE-F581314B84B5}"/>
              </a:ext>
            </a:extLst>
          </p:cNvPr>
          <p:cNvCxnSpPr>
            <a:cxnSpLocks/>
          </p:cNvCxnSpPr>
          <p:nvPr/>
        </p:nvCxnSpPr>
        <p:spPr>
          <a:xfrm flipH="1" flipV="1">
            <a:off x="5490210" y="2727960"/>
            <a:ext cx="211455" cy="47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3791E53-1CC0-7847-2E84-1B7A41BC0E86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5352005" y="3079115"/>
            <a:ext cx="25717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46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Berkhout, J. (Joost)</dc:creator>
  <cp:lastModifiedBy>Berkhout, J. (Joost)</cp:lastModifiedBy>
  <cp:revision>6</cp:revision>
  <dcterms:created xsi:type="dcterms:W3CDTF">2024-03-17T09:10:22Z</dcterms:created>
  <dcterms:modified xsi:type="dcterms:W3CDTF">2024-03-17T10:55:47Z</dcterms:modified>
</cp:coreProperties>
</file>