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b64f77c9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b64f77c9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b64f77c9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b64f77c9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b64f77c9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b64f77c9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b64f77c9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b64f77c9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b64f77c9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b64f77c9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b64f77c9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b64f77c9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r>
              <a:rPr lang="es"/>
              <a:t> de Velneo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1.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Seleccionamos</a:t>
            </a:r>
            <a:r>
              <a:rPr lang="es"/>
              <a:t> admin y se nos habilita la pestaña Archivo, le damos clic e importamos una solución y seleccionamos el ejecutable .vin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500" y="2226425"/>
            <a:ext cx="4879326" cy="264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2.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Le damos a siguiente, acepto, y creamos una nueva carpeta llamada </a:t>
            </a:r>
            <a:r>
              <a:rPr lang="es"/>
              <a:t>gestión</a:t>
            </a:r>
            <a:r>
              <a:rPr lang="es"/>
              <a:t>-pyme, aceptar e instalar y aceptamos los permisos de administrador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25" y="2470729"/>
            <a:ext cx="3213926" cy="174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950" y="2491576"/>
            <a:ext cx="3144449" cy="170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3.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Comprobamos que se hayan creado todas las tablas pulsando en el apartado de disco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100" y="2257118"/>
            <a:ext cx="3869275" cy="20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4.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Ejecutamos </a:t>
            </a:r>
            <a:r>
              <a:rPr lang="es"/>
              <a:t>gestión</a:t>
            </a:r>
            <a:r>
              <a:rPr lang="es"/>
              <a:t> pyme con vClient, conectamos y seleccionamos nuestro servidor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5" y="2696070"/>
            <a:ext cx="2337175" cy="19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375" y="2696075"/>
            <a:ext cx="3538450" cy="191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5. 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Abrimos vDevelop (1ª imagen), pulsamos el icono del rayo de arriba a la izquierda,  y conectamos nuestro servidor (2ª imagen), seleccionamos nuestro servidor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201" y="2571750"/>
            <a:ext cx="2741877" cy="14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825" y="2641590"/>
            <a:ext cx="2456576" cy="130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