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D26C4-7ECC-58F3-15CA-51336190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3573A7-3A53-848E-92CC-FB68267E4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AD851A-65C6-EC44-66BC-764236A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00AEE9-047C-CE98-F0B3-E4D24B62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937D8-27BD-BAC1-33A2-BAD77E0A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675C5-CB3A-6BA3-9545-65508EC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BA4AC-CDCB-0872-03DD-689A736E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C5FB3-C793-3917-8B49-391114D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57EFE-44B0-93A0-A0A2-A619E868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1456D-66AC-71C5-8659-65A7654D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0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BCDA96-99FB-ED69-EBC7-CBCF4487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D1CD9-F3E4-3908-9398-512876ED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14FDB-0199-4A63-2583-8E8C344D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89535-4F2F-E3D7-D407-3076D31A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03C41-6ED8-C1AF-DD09-5467B4C7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661D-6BF3-4CD2-3AB4-A6D79332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DA9D5-F242-EE0D-14C2-DCDD2AD2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E8A5B-7F70-15E7-4E5D-920ED1E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5E781-BE49-973A-5881-FE80670F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3C1DA-F18C-775D-87FB-CB6774A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03C2-747C-FD7A-CB38-182D3636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7891C-8125-860D-0D72-D3B748CC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968B2-38B5-D93C-2992-1A62625A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4F455-BD28-193F-4FA4-2229435C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67EF7-B427-52F2-6DB0-30A497FA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89013-E8C7-FCF2-0CBA-B9B4F0D3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46298-3902-0C82-5849-6CEE7C5D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18A49-2987-132D-AE32-9ACCE5D6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5925E-A9D1-3B34-8B03-5D7E3040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BACC93-9B98-4591-2B4A-B0A85DF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C0731B-6DD4-5494-D6EF-CCE73CA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58024-D9E2-C3CA-4A0C-DCD5DAE5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092D2-35A1-CC89-9D0D-91465367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55D0C8-7715-91B5-B5B5-9647BF20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A553C3-E53D-E783-114C-705EB9627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4E7E5F-37C5-5FE2-A921-2FCB2E15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4A8E01-558D-5211-EE94-EB24CE9A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62E4CE-79D5-0739-38F7-BC98E8DB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A3F3EE-6692-8448-AABB-23D8E77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9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DE80-8DD7-2394-A639-946A7E76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E4C465-9FBE-5929-6FB2-6E3B591B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4002CB-5307-5194-7FAC-851F30A1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31135-42DB-93F5-3475-67C7AC16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1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862D4-0797-314B-9CA4-61AD9F1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F441E6-423F-7A16-C7E8-96A0BAF4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6454A5-E020-20FE-8393-F83251A7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9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5B520-8200-1F96-9E90-1614E3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C6C39-E766-2282-212A-BEDFADF0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6177CE-4A02-EA98-3603-95995115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03295-A66F-00CA-FDF8-FF9EBFB0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72B332-5221-B31F-1B37-0D445E32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D329A3-E773-763C-6914-28848EE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0EAB-3AF7-13DC-1058-E921F4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71BAE7-425F-CBA4-3696-B59AF1E0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172865-B10E-6DF8-E19E-90115260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819883-3E19-7644-9494-9975794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D98C-44D6-14E0-56A3-5E8F9C5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C01AE7-9F64-37D5-FCAF-39311E8A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5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6F496-31F0-8565-963F-21C5CA80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F8CC7-02BC-55ED-D1A7-D6D97D4F8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FEC05-740F-0073-9F32-77CC4044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7D47-3262-4B24-A4A2-B6280FDF9A98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06C08-2013-CB01-8C74-DFDB189C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51786-C850-C52F-ABE1-4814D378C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DCE4-5E08-4142-96ED-EBF6C4B9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D82D2-F07F-CEF1-CAC3-029E7427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”The Snake” 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96610-8C07-4F64-D842-BE8BCC0A7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Made by: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1st year students, group 21933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8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Babenko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Egor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Stepanovich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Ivanov </a:t>
            </a:r>
            <a:r>
              <a:rPr lang="en-US" sz="8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Gleb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Evgenievich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21F70-1CB5-9FD1-351D-6B1D71AAFAF3}"/>
              </a:ext>
            </a:extLst>
          </p:cNvPr>
          <p:cNvSpPr txBox="1"/>
          <p:nvPr/>
        </p:nvSpPr>
        <p:spPr>
          <a:xfrm>
            <a:off x="4267069" y="660698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Novosibirsk State University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BC185-DB34-3E9B-2436-E1972924F1E6}"/>
              </a:ext>
            </a:extLst>
          </p:cNvPr>
          <p:cNvSpPr txBox="1"/>
          <p:nvPr/>
        </p:nvSpPr>
        <p:spPr>
          <a:xfrm>
            <a:off x="5692683" y="619730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2138A-E125-CB32-9116-4BD651F9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apacitor module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230C8D-C486-9BEE-2CE4-0966BF22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41" y="1690686"/>
            <a:ext cx="7489538" cy="378732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914290-AF20-EEBA-45E3-30E376E8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1" y="1690686"/>
            <a:ext cx="3671147" cy="37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C82AB-4103-5F54-03CD-818863F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BotEyes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4F1C48-0FC6-FD41-4279-FCBE5952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86" y="1690688"/>
            <a:ext cx="4755259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A20B2-4963-E2CB-9254-A83F67C4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18" y="1690688"/>
            <a:ext cx="2468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58214-0714-258A-0A06-B2E12E6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6DEA1-503C-4001-B787-728E85D8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6FB62A-4903-D887-C4F2-11D826B0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5" y="4319168"/>
            <a:ext cx="3706158" cy="172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3B8C7-AAB3-1666-95FE-F7F96DA9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5" y="1825625"/>
            <a:ext cx="3706158" cy="254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4F0FA-8102-09A6-9F9B-9BD0757EC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0" y="1825625"/>
            <a:ext cx="5940425" cy="4326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55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B9B9-6C42-A866-1E29-15954AF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points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C4725F-6D41-4EBF-A2B7-1B46C06EA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7" y="2147982"/>
            <a:ext cx="4210396" cy="283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B7A42-FF8C-C6F7-8E52-0D21FC123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15" y="2013758"/>
            <a:ext cx="6288770" cy="2830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75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13054-33B7-C60D-5102-D04F0E86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C8F59-0EC5-FA65-34B3-90547B51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AF1DA6-2442-1CBF-E9F4-788286D2C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07" y="1617028"/>
            <a:ext cx="5493386" cy="4559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56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BE16-8F30-6635-779E-5533DDF5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190067-6B32-5FAE-340A-BB4CFC1F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1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EFEBA-C36A-9436-65D8-BFD9750A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6A633-6781-9F30-AE7F-DF0ACDD3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around playing field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generating apples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apples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Bumping into tail or into borders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“inside itself”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73D9E-ABF6-8813-EF3F-F2282DA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2E8494-521E-22F1-DEFA-AD231607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5" y="2269528"/>
            <a:ext cx="5590247" cy="30323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7940C2-922E-B6B5-4572-4CB2886E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10" y="2269528"/>
            <a:ext cx="5871775" cy="30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E363E-F58D-A8D4-B1A4-55696B47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490F6-D978-C6BC-58E6-40A6C618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97E3A2-3152-6073-CEE1-11D8F9961442}"/>
              </a:ext>
            </a:extLst>
          </p:cNvPr>
          <p:cNvSpPr/>
          <p:nvPr/>
        </p:nvSpPr>
        <p:spPr>
          <a:xfrm>
            <a:off x="318083" y="2852255"/>
            <a:ext cx="3045203" cy="22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6D5AF1-BBCB-A9AA-CA39-F4BD8074217A}"/>
              </a:ext>
            </a:extLst>
          </p:cNvPr>
          <p:cNvSpPr/>
          <p:nvPr/>
        </p:nvSpPr>
        <p:spPr>
          <a:xfrm>
            <a:off x="8828714" y="2852255"/>
            <a:ext cx="3045203" cy="22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version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0E1010-E6DC-3CA7-DD31-B4AF7B62B721}"/>
              </a:ext>
            </a:extLst>
          </p:cNvPr>
          <p:cNvSpPr/>
          <p:nvPr/>
        </p:nvSpPr>
        <p:spPr>
          <a:xfrm>
            <a:off x="4573398" y="2852256"/>
            <a:ext cx="3045203" cy="22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version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82709DB-9B1B-7102-A739-6C8798014BCE}"/>
              </a:ext>
            </a:extLst>
          </p:cNvPr>
          <p:cNvSpPr/>
          <p:nvPr/>
        </p:nvSpPr>
        <p:spPr>
          <a:xfrm>
            <a:off x="7624193" y="3657218"/>
            <a:ext cx="1210113" cy="6881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14782A-BF70-E9CC-B98D-83ADB4CE8937}"/>
              </a:ext>
            </a:extLst>
          </p:cNvPr>
          <p:cNvSpPr/>
          <p:nvPr/>
        </p:nvSpPr>
        <p:spPr>
          <a:xfrm>
            <a:off x="318083" y="4093828"/>
            <a:ext cx="3045202" cy="98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rules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software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89C5E-AD3E-BF25-B40A-8D9F0A44EDDD}"/>
              </a:ext>
            </a:extLst>
          </p:cNvPr>
          <p:cNvSpPr/>
          <p:nvPr/>
        </p:nvSpPr>
        <p:spPr>
          <a:xfrm>
            <a:off x="4567806" y="4093827"/>
            <a:ext cx="3056387" cy="98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rules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hardware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C270DB-71B6-6B9A-4651-ECBCD9A11F70}"/>
              </a:ext>
            </a:extLst>
          </p:cNvPr>
          <p:cNvSpPr/>
          <p:nvPr/>
        </p:nvSpPr>
        <p:spPr>
          <a:xfrm>
            <a:off x="8828714" y="4093828"/>
            <a:ext cx="3045203" cy="98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rules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hardware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1A7EC-D868-FAAE-BA7D-CC0650CA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BE5385-5826-786B-B370-C8624CF68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7" y="1383492"/>
            <a:ext cx="5470322" cy="46585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E033EC-137F-483C-988B-84E217B35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22" y="1383491"/>
            <a:ext cx="5691231" cy="46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32" y="1809209"/>
            <a:ext cx="12227732" cy="5048791"/>
          </a:xfr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82693E-B303-B553-22D8-C6327B7B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2693E-B303-B553-22D8-C6327B7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version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034037"/>
          </a:xfrm>
        </p:spPr>
      </p:pic>
    </p:spTree>
    <p:extLst>
      <p:ext uri="{BB962C8B-B14F-4D97-AF65-F5344CB8AC3E}">
        <p14:creationId xmlns:p14="http://schemas.microsoft.com/office/powerpoint/2010/main" val="12791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32295-25D4-6EB0-63CA-FFC008D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version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" y="1690688"/>
            <a:ext cx="11989550" cy="4950446"/>
          </a:xfrm>
        </p:spPr>
      </p:pic>
    </p:spTree>
    <p:extLst>
      <p:ext uri="{BB962C8B-B14F-4D97-AF65-F5344CB8AC3E}">
        <p14:creationId xmlns:p14="http://schemas.microsoft.com/office/powerpoint/2010/main" val="959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7D630-5816-8208-551C-295E5D91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60D627A-9A1F-4D18-CBE0-F328DCF45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9" y="1617026"/>
            <a:ext cx="5493386" cy="455993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0EF306-2A04-88D7-F1F1-1C569CC65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5" y="1617027"/>
            <a:ext cx="5493386" cy="4559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819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Course Project ”The Snake” game</vt:lpstr>
      <vt:lpstr>Concept</vt:lpstr>
      <vt:lpstr>We used</vt:lpstr>
      <vt:lpstr>Versions</vt:lpstr>
      <vt:lpstr>Processor</vt:lpstr>
      <vt:lpstr>Software version</vt:lpstr>
      <vt:lpstr>Hardware version</vt:lpstr>
      <vt:lpstr>Bot version</vt:lpstr>
      <vt:lpstr>Display</vt:lpstr>
      <vt:lpstr>Capacitor module</vt:lpstr>
      <vt:lpstr>BotEyes</vt:lpstr>
      <vt:lpstr>Keyboard</vt:lpstr>
      <vt:lpstr>Displaying points</vt:lpstr>
      <vt:lpstr>Results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”The Snake” game</dc:title>
  <dc:creator>Noad</dc:creator>
  <cp:lastModifiedBy>Егор Бабенко</cp:lastModifiedBy>
  <cp:revision>4</cp:revision>
  <dcterms:created xsi:type="dcterms:W3CDTF">2022-05-15T08:44:27Z</dcterms:created>
  <dcterms:modified xsi:type="dcterms:W3CDTF">2022-05-15T12:36:06Z</dcterms:modified>
</cp:coreProperties>
</file>