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8" r:id="rId6"/>
    <p:sldId id="274" r:id="rId7"/>
    <p:sldId id="324" r:id="rId8"/>
    <p:sldId id="328" r:id="rId9"/>
    <p:sldId id="325" r:id="rId10"/>
    <p:sldId id="327" r:id="rId11"/>
    <p:sldId id="323" r:id="rId12"/>
    <p:sldId id="326" r:id="rId13"/>
    <p:sldId id="320" r:id="rId14"/>
    <p:sldId id="322" r:id="rId15"/>
    <p:sldId id="321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7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18161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 flipV="1">
            <a:off x="-1154027" y="3708189"/>
            <a:ext cx="9800738" cy="230341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1607496"/>
            <a:ext cx="11746319" cy="3846428"/>
            <a:chOff x="4468632" y="-1387147"/>
            <a:chExt cx="16223392" cy="35573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173976"/>
              <a:ext cx="7283422" cy="996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Joy Dhar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ID: 16201063</a:t>
              </a:r>
              <a:endPara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5925565" y="-1387147"/>
              <a:ext cx="14766459" cy="8539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Welcome To My Presentation</a:t>
              </a:r>
              <a:endParaRPr lang="ko-KR" alt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1CAA29-9023-4A14-A68E-111BDCDD5B2F}"/>
              </a:ext>
            </a:extLst>
          </p:cNvPr>
          <p:cNvSpPr txBox="1"/>
          <p:nvPr/>
        </p:nvSpPr>
        <p:spPr>
          <a:xfrm>
            <a:off x="3090041" y="0"/>
            <a:ext cx="638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Responsive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F54639-685C-443E-B10E-13D57B368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665465"/>
            <a:ext cx="3388096" cy="471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962F46-1705-4152-B450-3BBD7575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50" y="1665465"/>
            <a:ext cx="7109860" cy="3306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47C2E-74F9-45C6-AC3F-D50D2EC0E129}"/>
              </a:ext>
            </a:extLst>
          </p:cNvPr>
          <p:cNvSpPr txBox="1"/>
          <p:nvPr/>
        </p:nvSpPr>
        <p:spPr>
          <a:xfrm>
            <a:off x="-594230" y="1200665"/>
            <a:ext cx="638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Mobile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A344-1CC8-4DB4-8785-49B125A34F8A}"/>
              </a:ext>
            </a:extLst>
          </p:cNvPr>
          <p:cNvSpPr txBox="1"/>
          <p:nvPr/>
        </p:nvSpPr>
        <p:spPr>
          <a:xfrm>
            <a:off x="5526163" y="1135975"/>
            <a:ext cx="638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View</a:t>
            </a:r>
          </a:p>
        </p:txBody>
      </p:sp>
    </p:spTree>
    <p:extLst>
      <p:ext uri="{BB962C8B-B14F-4D97-AF65-F5344CB8AC3E}">
        <p14:creationId xmlns:p14="http://schemas.microsoft.com/office/powerpoint/2010/main" val="18278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F09B47-CD62-4C88-AEB9-139211D2D470}"/>
              </a:ext>
            </a:extLst>
          </p:cNvPr>
          <p:cNvSpPr txBox="1"/>
          <p:nvPr/>
        </p:nvSpPr>
        <p:spPr>
          <a:xfrm>
            <a:off x="110358" y="0"/>
            <a:ext cx="12081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ADVANTAGES OF THE 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60461-F8D7-4B6A-88A6-358B225034D2}"/>
              </a:ext>
            </a:extLst>
          </p:cNvPr>
          <p:cNvSpPr txBox="1"/>
          <p:nvPr/>
        </p:nvSpPr>
        <p:spPr>
          <a:xfrm>
            <a:off x="280976" y="769441"/>
            <a:ext cx="8192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Greater Efficiency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Minimum Time required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It is more user-friendly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Better Service</a:t>
            </a:r>
          </a:p>
        </p:txBody>
      </p:sp>
    </p:spTree>
    <p:extLst>
      <p:ext uri="{BB962C8B-B14F-4D97-AF65-F5344CB8AC3E}">
        <p14:creationId xmlns:p14="http://schemas.microsoft.com/office/powerpoint/2010/main" val="245264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7366C-7A4F-4DE1-8B81-4968E9275E6E}"/>
              </a:ext>
            </a:extLst>
          </p:cNvPr>
          <p:cNvSpPr txBox="1"/>
          <p:nvPr/>
        </p:nvSpPr>
        <p:spPr>
          <a:xfrm>
            <a:off x="3090041" y="0"/>
            <a:ext cx="638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57C7D-255B-4E51-81EB-1BD776DA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8" y="1302100"/>
            <a:ext cx="11863344" cy="48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AA03D-AEC0-409B-8857-9E3763E6F668}"/>
              </a:ext>
            </a:extLst>
          </p:cNvPr>
          <p:cNvSpPr txBox="1"/>
          <p:nvPr/>
        </p:nvSpPr>
        <p:spPr>
          <a:xfrm>
            <a:off x="3090041" y="0"/>
            <a:ext cx="638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ER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068C6-8E29-4BDE-8E66-E9C913DFD159}"/>
              </a:ext>
            </a:extLst>
          </p:cNvPr>
          <p:cNvSpPr/>
          <p:nvPr/>
        </p:nvSpPr>
        <p:spPr>
          <a:xfrm>
            <a:off x="1886417" y="1857445"/>
            <a:ext cx="1450321" cy="7805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admin_login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13233-5620-4B20-A36B-CCAD94F184FD}"/>
              </a:ext>
            </a:extLst>
          </p:cNvPr>
          <p:cNvSpPr/>
          <p:nvPr/>
        </p:nvSpPr>
        <p:spPr>
          <a:xfrm>
            <a:off x="8901028" y="4753900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food_order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D8A54-D7A9-450C-86CA-B9459C75599B}"/>
              </a:ext>
            </a:extLst>
          </p:cNvPr>
          <p:cNvSpPr/>
          <p:nvPr/>
        </p:nvSpPr>
        <p:spPr>
          <a:xfrm>
            <a:off x="5093301" y="3191589"/>
            <a:ext cx="1362974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catagory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77DAB-BBBE-4F1B-9625-BB7A6F2CE3EB}"/>
              </a:ext>
            </a:extLst>
          </p:cNvPr>
          <p:cNvSpPr/>
          <p:nvPr/>
        </p:nvSpPr>
        <p:spPr>
          <a:xfrm>
            <a:off x="2187839" y="720547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admin_id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2DC0C5-16A2-4B9C-B093-B350E62DEC6D}"/>
              </a:ext>
            </a:extLst>
          </p:cNvPr>
          <p:cNvSpPr/>
          <p:nvPr/>
        </p:nvSpPr>
        <p:spPr>
          <a:xfrm>
            <a:off x="1016201" y="903622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323661-0332-4B3F-B622-B6100C47DFFC}"/>
              </a:ext>
            </a:extLst>
          </p:cNvPr>
          <p:cNvSpPr/>
          <p:nvPr/>
        </p:nvSpPr>
        <p:spPr>
          <a:xfrm>
            <a:off x="134138" y="1400869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4E5245-711F-40A5-A9C2-7CA5AB5F3FE4}"/>
              </a:ext>
            </a:extLst>
          </p:cNvPr>
          <p:cNvSpPr/>
          <p:nvPr/>
        </p:nvSpPr>
        <p:spPr>
          <a:xfrm>
            <a:off x="10442990" y="5509860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237E7-F72C-46A9-9F7A-1A1B6303A137}"/>
              </a:ext>
            </a:extLst>
          </p:cNvPr>
          <p:cNvSpPr/>
          <p:nvPr/>
        </p:nvSpPr>
        <p:spPr>
          <a:xfrm>
            <a:off x="9859992" y="5968852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</a:t>
            </a:r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96958-1CB9-4010-A3B1-D76D77407AF8}"/>
              </a:ext>
            </a:extLst>
          </p:cNvPr>
          <p:cNvSpPr/>
          <p:nvPr/>
        </p:nvSpPr>
        <p:spPr>
          <a:xfrm>
            <a:off x="10800271" y="4869525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Order_id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6A9F16-9D2B-477F-A19D-988A50FDB96E}"/>
              </a:ext>
            </a:extLst>
          </p:cNvPr>
          <p:cNvSpPr/>
          <p:nvPr/>
        </p:nvSpPr>
        <p:spPr>
          <a:xfrm>
            <a:off x="5055731" y="2496876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food_name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B2B0E-7FDD-4142-933A-A03CF9690F03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2611578" y="1082856"/>
            <a:ext cx="225400" cy="77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6BB7B-22D2-4F80-BCF8-3B92CE0C42DF}"/>
              </a:ext>
            </a:extLst>
          </p:cNvPr>
          <p:cNvCxnSpPr>
            <a:cxnSpLocks/>
            <a:stCxn id="7" idx="5"/>
            <a:endCxn id="3" idx="0"/>
          </p:cNvCxnSpPr>
          <p:nvPr/>
        </p:nvCxnSpPr>
        <p:spPr>
          <a:xfrm>
            <a:off x="2032311" y="1212872"/>
            <a:ext cx="579267" cy="64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4C82F8-8E6D-42A2-A8C1-DF7F33B75857}"/>
              </a:ext>
            </a:extLst>
          </p:cNvPr>
          <p:cNvCxnSpPr>
            <a:cxnSpLocks/>
            <a:stCxn id="8" idx="6"/>
            <a:endCxn id="3" idx="0"/>
          </p:cNvCxnSpPr>
          <p:nvPr/>
        </p:nvCxnSpPr>
        <p:spPr>
          <a:xfrm>
            <a:off x="1690129" y="1563962"/>
            <a:ext cx="921449" cy="29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EBA9CC-4FAB-4191-BAD5-1FAB8B9517BD}"/>
              </a:ext>
            </a:extLst>
          </p:cNvPr>
          <p:cNvCxnSpPr>
            <a:stCxn id="12" idx="4"/>
            <a:endCxn id="5" idx="0"/>
          </p:cNvCxnSpPr>
          <p:nvPr/>
        </p:nvCxnSpPr>
        <p:spPr>
          <a:xfrm>
            <a:off x="5704870" y="2859185"/>
            <a:ext cx="69918" cy="33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FDA2B-6CA3-42C9-A13D-59FCC82C10B0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9585391" y="5176594"/>
            <a:ext cx="923740" cy="79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8B046D-E3B2-493F-83EB-832DDCB2748A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9585391" y="5176594"/>
            <a:ext cx="1506738" cy="3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08D7A-F855-4B57-804E-06681604DF89}"/>
              </a:ext>
            </a:extLst>
          </p:cNvPr>
          <p:cNvCxnSpPr>
            <a:stCxn id="11" idx="2"/>
            <a:endCxn id="4" idx="2"/>
          </p:cNvCxnSpPr>
          <p:nvPr/>
        </p:nvCxnSpPr>
        <p:spPr>
          <a:xfrm flipH="1">
            <a:off x="9585391" y="5050680"/>
            <a:ext cx="1214880" cy="12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A9A2A24-E2B4-486E-A8DB-B6645792B939}"/>
              </a:ext>
            </a:extLst>
          </p:cNvPr>
          <p:cNvSpPr/>
          <p:nvPr/>
        </p:nvSpPr>
        <p:spPr>
          <a:xfrm>
            <a:off x="677172" y="4731271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food_name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15D37E-A056-43D6-AA7D-942C4643700B}"/>
              </a:ext>
            </a:extLst>
          </p:cNvPr>
          <p:cNvSpPr/>
          <p:nvPr/>
        </p:nvSpPr>
        <p:spPr>
          <a:xfrm>
            <a:off x="778888" y="4245717"/>
            <a:ext cx="1150549" cy="32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food_id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8F0CC-4C12-415B-B1F6-F1D70FF7A195}"/>
              </a:ext>
            </a:extLst>
          </p:cNvPr>
          <p:cNvSpPr/>
          <p:nvPr/>
        </p:nvSpPr>
        <p:spPr>
          <a:xfrm>
            <a:off x="2416448" y="4659787"/>
            <a:ext cx="1086928" cy="436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9D0497-586E-450A-B57F-9A5CA9D39495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1929437" y="4410158"/>
            <a:ext cx="487011" cy="46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AD1D46-18EF-40B8-A89F-8C3070A792D8}"/>
              </a:ext>
            </a:extLst>
          </p:cNvPr>
          <p:cNvCxnSpPr>
            <a:stCxn id="20" idx="6"/>
            <a:endCxn id="22" idx="1"/>
          </p:cNvCxnSpPr>
          <p:nvPr/>
        </p:nvCxnSpPr>
        <p:spPr>
          <a:xfrm flipV="1">
            <a:off x="1975449" y="4878008"/>
            <a:ext cx="440999" cy="3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81E86D75-9AE2-45F7-9CE9-AC3D87A836DC}"/>
              </a:ext>
            </a:extLst>
          </p:cNvPr>
          <p:cNvSpPr/>
          <p:nvPr/>
        </p:nvSpPr>
        <p:spPr>
          <a:xfrm>
            <a:off x="3537682" y="3437941"/>
            <a:ext cx="1750975" cy="875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 to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BB906-03A3-4094-B3F5-9057A6A36179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flipH="1">
            <a:off x="2959912" y="3875533"/>
            <a:ext cx="577770" cy="78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AF8EE6-9EA8-4B45-B100-3985E1BCD09E}"/>
              </a:ext>
            </a:extLst>
          </p:cNvPr>
          <p:cNvCxnSpPr>
            <a:stCxn id="28" idx="1"/>
            <a:endCxn id="22" idx="3"/>
          </p:cNvCxnSpPr>
          <p:nvPr/>
        </p:nvCxnSpPr>
        <p:spPr>
          <a:xfrm flipH="1">
            <a:off x="3503376" y="4861426"/>
            <a:ext cx="835373" cy="1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E3677CFC-EE45-4AC8-8F30-61FE0A81ED01}"/>
              </a:ext>
            </a:extLst>
          </p:cNvPr>
          <p:cNvSpPr/>
          <p:nvPr/>
        </p:nvSpPr>
        <p:spPr>
          <a:xfrm>
            <a:off x="4338749" y="4574598"/>
            <a:ext cx="1252990" cy="573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 to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7572BCD-2127-44F2-B4D8-A665CD511C22}"/>
              </a:ext>
            </a:extLst>
          </p:cNvPr>
          <p:cNvSpPr/>
          <p:nvPr/>
        </p:nvSpPr>
        <p:spPr>
          <a:xfrm>
            <a:off x="1696672" y="3050530"/>
            <a:ext cx="1806704" cy="12124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5880CE-5AEC-4941-9851-A3C95D879B4D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 flipH="1">
            <a:off x="2600024" y="2638028"/>
            <a:ext cx="11554" cy="41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44A93F-9ABE-450A-8213-B4BC166CEF95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2600024" y="4262945"/>
            <a:ext cx="359888" cy="39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61">
            <a:extLst>
              <a:ext uri="{FF2B5EF4-FFF2-40B4-BE49-F238E27FC236}">
                <a16:creationId xmlns:a16="http://schemas.microsoft.com/office/drawing/2014/main" id="{38BE5BB5-784D-4754-8AE7-C0A4442268DA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5288657" y="3614283"/>
            <a:ext cx="486131" cy="2612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264">
            <a:extLst>
              <a:ext uri="{FF2B5EF4-FFF2-40B4-BE49-F238E27FC236}">
                <a16:creationId xmlns:a16="http://schemas.microsoft.com/office/drawing/2014/main" id="{DF803EDC-773C-41D4-9894-A9E8700ED2D0}"/>
              </a:ext>
            </a:extLst>
          </p:cNvPr>
          <p:cNvCxnSpPr>
            <a:cxnSpLocks/>
            <a:stCxn id="28" idx="3"/>
            <a:endCxn id="4" idx="1"/>
          </p:cNvCxnSpPr>
          <p:nvPr/>
        </p:nvCxnSpPr>
        <p:spPr>
          <a:xfrm>
            <a:off x="5591739" y="4861426"/>
            <a:ext cx="3309289" cy="1038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395DCE3-81A1-46F6-99C9-F9AC2F39CCD4}"/>
              </a:ext>
            </a:extLst>
          </p:cNvPr>
          <p:cNvSpPr/>
          <p:nvPr/>
        </p:nvSpPr>
        <p:spPr>
          <a:xfrm>
            <a:off x="711491" y="5379566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Food_description</a:t>
            </a:r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7A81CF-03B1-4E9A-B28E-241A84041C38}"/>
              </a:ext>
            </a:extLst>
          </p:cNvPr>
          <p:cNvSpPr/>
          <p:nvPr/>
        </p:nvSpPr>
        <p:spPr>
          <a:xfrm>
            <a:off x="2090927" y="5840360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food_price</a:t>
            </a:r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B09706-9631-429D-BAD4-B9829CA08224}"/>
              </a:ext>
            </a:extLst>
          </p:cNvPr>
          <p:cNvSpPr/>
          <p:nvPr/>
        </p:nvSpPr>
        <p:spPr>
          <a:xfrm>
            <a:off x="3462775" y="5861040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food_catagory</a:t>
            </a:r>
            <a:endParaRPr lang="en-U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E135C0-C832-40A1-BB5B-5DD1671FEDE1}"/>
              </a:ext>
            </a:extLst>
          </p:cNvPr>
          <p:cNvSpPr/>
          <p:nvPr/>
        </p:nvSpPr>
        <p:spPr>
          <a:xfrm>
            <a:off x="506716" y="6015828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endParaRPr 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056F47-203C-4EC3-9D95-C142AC775D14}"/>
              </a:ext>
            </a:extLst>
          </p:cNvPr>
          <p:cNvCxnSpPr>
            <a:cxnSpLocks/>
            <a:stCxn id="37" idx="6"/>
            <a:endCxn id="22" idx="1"/>
          </p:cNvCxnSpPr>
          <p:nvPr/>
        </p:nvCxnSpPr>
        <p:spPr>
          <a:xfrm flipV="1">
            <a:off x="1792057" y="4878008"/>
            <a:ext cx="624391" cy="131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C2A07F-4EF2-4A5C-AE88-FBEE7D1F930C}"/>
              </a:ext>
            </a:extLst>
          </p:cNvPr>
          <p:cNvCxnSpPr>
            <a:cxnSpLocks/>
            <a:stCxn id="34" idx="7"/>
            <a:endCxn id="22" idx="1"/>
          </p:cNvCxnSpPr>
          <p:nvPr/>
        </p:nvCxnSpPr>
        <p:spPr>
          <a:xfrm flipV="1">
            <a:off x="1808598" y="4878008"/>
            <a:ext cx="607850" cy="55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717D2F-1050-4672-822E-8124FF5982FB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2733598" y="5096229"/>
            <a:ext cx="226314" cy="74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8D67C-442E-492C-90CC-35F2EDD6D006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H="1" flipV="1">
            <a:off x="2959912" y="5096229"/>
            <a:ext cx="1145534" cy="76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69210F3-05E7-4635-8E63-2AD867A558CA}"/>
              </a:ext>
            </a:extLst>
          </p:cNvPr>
          <p:cNvSpPr/>
          <p:nvPr/>
        </p:nvSpPr>
        <p:spPr>
          <a:xfrm>
            <a:off x="5438077" y="6085914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D3C1E3-9AE0-434E-A2AC-0CB7CA74BB81}"/>
              </a:ext>
            </a:extLst>
          </p:cNvPr>
          <p:cNvSpPr/>
          <p:nvPr/>
        </p:nvSpPr>
        <p:spPr>
          <a:xfrm>
            <a:off x="4506801" y="1918202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04F1E0-29FA-4A01-BFE5-12536E0BAEDA}"/>
              </a:ext>
            </a:extLst>
          </p:cNvPr>
          <p:cNvSpPr/>
          <p:nvPr/>
        </p:nvSpPr>
        <p:spPr>
          <a:xfrm>
            <a:off x="8698471" y="1740134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user_info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7C42BF-3465-4DA2-87E5-3F9074A787DB}"/>
              </a:ext>
            </a:extLst>
          </p:cNvPr>
          <p:cNvSpPr/>
          <p:nvPr/>
        </p:nvSpPr>
        <p:spPr>
          <a:xfrm>
            <a:off x="8628857" y="2712388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A4F2CA-5C14-4A58-9493-3996BF06C0F4}"/>
              </a:ext>
            </a:extLst>
          </p:cNvPr>
          <p:cNvSpPr/>
          <p:nvPr/>
        </p:nvSpPr>
        <p:spPr>
          <a:xfrm>
            <a:off x="5907031" y="864436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server_id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522560-ECB9-4734-9A44-A6375C0CB7BC}"/>
              </a:ext>
            </a:extLst>
          </p:cNvPr>
          <p:cNvSpPr/>
          <p:nvPr/>
        </p:nvSpPr>
        <p:spPr>
          <a:xfrm>
            <a:off x="4738415" y="1011233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2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D0BDA5-D09D-4EEC-8793-EC75B88B25B0}"/>
              </a:ext>
            </a:extLst>
          </p:cNvPr>
          <p:cNvSpPr/>
          <p:nvPr/>
        </p:nvSpPr>
        <p:spPr>
          <a:xfrm>
            <a:off x="3364307" y="1364731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2B82DD-4742-4AD1-A7EC-17E459712511}"/>
              </a:ext>
            </a:extLst>
          </p:cNvPr>
          <p:cNvCxnSpPr>
            <a:cxnSpLocks/>
            <a:stCxn id="46" idx="4"/>
            <a:endCxn id="43" idx="0"/>
          </p:cNvCxnSpPr>
          <p:nvPr/>
        </p:nvCxnSpPr>
        <p:spPr>
          <a:xfrm flipH="1">
            <a:off x="5191164" y="1226745"/>
            <a:ext cx="1365006" cy="69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F33B72-B51A-4B61-A341-0A2BAC62C732}"/>
              </a:ext>
            </a:extLst>
          </p:cNvPr>
          <p:cNvCxnSpPr>
            <a:cxnSpLocks/>
            <a:stCxn id="47" idx="4"/>
            <a:endCxn id="43" idx="0"/>
          </p:cNvCxnSpPr>
          <p:nvPr/>
        </p:nvCxnSpPr>
        <p:spPr>
          <a:xfrm flipH="1">
            <a:off x="5191164" y="1373542"/>
            <a:ext cx="142475" cy="54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6AB672-A96F-498A-B9D1-CD29776A84E1}"/>
              </a:ext>
            </a:extLst>
          </p:cNvPr>
          <p:cNvCxnSpPr>
            <a:cxnSpLocks/>
            <a:stCxn id="48" idx="6"/>
            <a:endCxn id="43" idx="0"/>
          </p:cNvCxnSpPr>
          <p:nvPr/>
        </p:nvCxnSpPr>
        <p:spPr>
          <a:xfrm>
            <a:off x="4920298" y="1527824"/>
            <a:ext cx="270866" cy="39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1328A29-DDC4-4730-90A5-83725B8D0EB4}"/>
              </a:ext>
            </a:extLst>
          </p:cNvPr>
          <p:cNvSpPr/>
          <p:nvPr/>
        </p:nvSpPr>
        <p:spPr>
          <a:xfrm>
            <a:off x="6506088" y="1359820"/>
            <a:ext cx="1298277" cy="449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841846-617D-4860-B9E0-C081829A02E3}"/>
              </a:ext>
            </a:extLst>
          </p:cNvPr>
          <p:cNvCxnSpPr>
            <a:cxnSpLocks/>
            <a:stCxn id="52" idx="4"/>
            <a:endCxn id="43" idx="0"/>
          </p:cNvCxnSpPr>
          <p:nvPr/>
        </p:nvCxnSpPr>
        <p:spPr>
          <a:xfrm flipH="1">
            <a:off x="5191164" y="1809298"/>
            <a:ext cx="1964063" cy="10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20CE85A-B98D-48A8-84C1-04F8959BE667}"/>
              </a:ext>
            </a:extLst>
          </p:cNvPr>
          <p:cNvSpPr/>
          <p:nvPr/>
        </p:nvSpPr>
        <p:spPr>
          <a:xfrm>
            <a:off x="9387318" y="608075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E227486-6BB0-466E-8592-3CF42F5C9039}"/>
              </a:ext>
            </a:extLst>
          </p:cNvPr>
          <p:cNvSpPr/>
          <p:nvPr/>
        </p:nvSpPr>
        <p:spPr>
          <a:xfrm>
            <a:off x="8305512" y="844961"/>
            <a:ext cx="1279879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endParaRPr lang="en-US" sz="1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B32E6B-F9E3-4CC9-B022-82E0D116F4FA}"/>
              </a:ext>
            </a:extLst>
          </p:cNvPr>
          <p:cNvSpPr/>
          <p:nvPr/>
        </p:nvSpPr>
        <p:spPr>
          <a:xfrm>
            <a:off x="10505215" y="1208249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US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6B98C2-9F37-40E3-8F71-01402D938F97}"/>
              </a:ext>
            </a:extLst>
          </p:cNvPr>
          <p:cNvCxnSpPr>
            <a:cxnSpLocks/>
            <a:stCxn id="54" idx="4"/>
            <a:endCxn id="44" idx="0"/>
          </p:cNvCxnSpPr>
          <p:nvPr/>
        </p:nvCxnSpPr>
        <p:spPr>
          <a:xfrm flipH="1">
            <a:off x="9382834" y="970384"/>
            <a:ext cx="653623" cy="76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32957D-E3ED-4E1A-BC89-E31AF1C27BFB}"/>
              </a:ext>
            </a:extLst>
          </p:cNvPr>
          <p:cNvCxnSpPr>
            <a:cxnSpLocks/>
            <a:stCxn id="55" idx="5"/>
            <a:endCxn id="44" idx="0"/>
          </p:cNvCxnSpPr>
          <p:nvPr/>
        </p:nvCxnSpPr>
        <p:spPr>
          <a:xfrm flipH="1">
            <a:off x="9382834" y="1154211"/>
            <a:ext cx="15123" cy="58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593378-E34A-4631-B69A-2389B58272D9}"/>
              </a:ext>
            </a:extLst>
          </p:cNvPr>
          <p:cNvCxnSpPr>
            <a:cxnSpLocks/>
            <a:stCxn id="56" idx="2"/>
            <a:endCxn id="44" idx="0"/>
          </p:cNvCxnSpPr>
          <p:nvPr/>
        </p:nvCxnSpPr>
        <p:spPr>
          <a:xfrm flipH="1">
            <a:off x="9382834" y="1371342"/>
            <a:ext cx="1122381" cy="36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9EF4E8E-B7AA-4B40-87A9-D0CE7957D128}"/>
              </a:ext>
            </a:extLst>
          </p:cNvPr>
          <p:cNvSpPr/>
          <p:nvPr/>
        </p:nvSpPr>
        <p:spPr>
          <a:xfrm>
            <a:off x="10783802" y="681773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Contact_no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269CD9-A36C-42D7-BC27-6650AF76CFB7}"/>
              </a:ext>
            </a:extLst>
          </p:cNvPr>
          <p:cNvCxnSpPr>
            <a:cxnSpLocks/>
            <a:stCxn id="60" idx="4"/>
            <a:endCxn id="44" idx="0"/>
          </p:cNvCxnSpPr>
          <p:nvPr/>
        </p:nvCxnSpPr>
        <p:spPr>
          <a:xfrm flipH="1">
            <a:off x="9382834" y="1044082"/>
            <a:ext cx="2050107" cy="69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7861B4E2-5E74-4682-B10D-E26D3FE7764B}"/>
              </a:ext>
            </a:extLst>
          </p:cNvPr>
          <p:cNvSpPr/>
          <p:nvPr/>
        </p:nvSpPr>
        <p:spPr>
          <a:xfrm>
            <a:off x="6894803" y="2021212"/>
            <a:ext cx="1226442" cy="573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A9114-B856-4FDF-9354-6DE0E5EAB2A6}"/>
              </a:ext>
            </a:extLst>
          </p:cNvPr>
          <p:cNvCxnSpPr>
            <a:cxnSpLocks/>
            <a:stCxn id="62" idx="1"/>
            <a:endCxn id="43" idx="3"/>
          </p:cNvCxnSpPr>
          <p:nvPr/>
        </p:nvCxnSpPr>
        <p:spPr>
          <a:xfrm flipH="1" flipV="1">
            <a:off x="5875526" y="2129549"/>
            <a:ext cx="1019277" cy="17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1DDA09B-53D4-4F73-837A-D52F53A13CB9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 flipV="1">
            <a:off x="8121245" y="1951481"/>
            <a:ext cx="577226" cy="35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FA29CCB-EC0B-4F61-9E7E-A3C37A4FAE28}"/>
              </a:ext>
            </a:extLst>
          </p:cNvPr>
          <p:cNvSpPr/>
          <p:nvPr/>
        </p:nvSpPr>
        <p:spPr>
          <a:xfrm>
            <a:off x="10582632" y="2391870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7368E3-22F2-41E6-A021-E2F27A4E1994}"/>
              </a:ext>
            </a:extLst>
          </p:cNvPr>
          <p:cNvSpPr/>
          <p:nvPr/>
        </p:nvSpPr>
        <p:spPr>
          <a:xfrm>
            <a:off x="10299666" y="3028496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sz="12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633B12-9E57-4F0F-9DD1-825B8618113A}"/>
              </a:ext>
            </a:extLst>
          </p:cNvPr>
          <p:cNvCxnSpPr>
            <a:cxnSpLocks/>
            <a:stCxn id="65" idx="2"/>
            <a:endCxn id="45" idx="3"/>
          </p:cNvCxnSpPr>
          <p:nvPr/>
        </p:nvCxnSpPr>
        <p:spPr>
          <a:xfrm flipH="1">
            <a:off x="9997582" y="2573025"/>
            <a:ext cx="585050" cy="35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061CED1-D1BC-41D8-B20A-505BF0EC4AFE}"/>
              </a:ext>
            </a:extLst>
          </p:cNvPr>
          <p:cNvCxnSpPr>
            <a:cxnSpLocks/>
            <a:stCxn id="66" idx="0"/>
            <a:endCxn id="45" idx="3"/>
          </p:cNvCxnSpPr>
          <p:nvPr/>
        </p:nvCxnSpPr>
        <p:spPr>
          <a:xfrm flipH="1" flipV="1">
            <a:off x="9997582" y="2923735"/>
            <a:ext cx="1080080" cy="10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506C903-FB89-49F3-B624-817B6741E828}"/>
              </a:ext>
            </a:extLst>
          </p:cNvPr>
          <p:cNvSpPr/>
          <p:nvPr/>
        </p:nvSpPr>
        <p:spPr>
          <a:xfrm>
            <a:off x="7640020" y="6229114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E0B86D-ED73-45E8-A364-7B039195AC7E}"/>
              </a:ext>
            </a:extLst>
          </p:cNvPr>
          <p:cNvSpPr/>
          <p:nvPr/>
        </p:nvSpPr>
        <p:spPr>
          <a:xfrm>
            <a:off x="7121610" y="5691014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endParaRPr lang="en-US" sz="12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C1FF25-88DC-434F-9E50-5A5F8DE3E2C8}"/>
              </a:ext>
            </a:extLst>
          </p:cNvPr>
          <p:cNvCxnSpPr>
            <a:cxnSpLocks/>
            <a:stCxn id="69" idx="2"/>
            <a:endCxn id="42" idx="3"/>
          </p:cNvCxnSpPr>
          <p:nvPr/>
        </p:nvCxnSpPr>
        <p:spPr>
          <a:xfrm flipH="1" flipV="1">
            <a:off x="6806802" y="6297261"/>
            <a:ext cx="833218" cy="11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0E8F17-ADDA-46DB-B02A-A3A594CF6802}"/>
              </a:ext>
            </a:extLst>
          </p:cNvPr>
          <p:cNvCxnSpPr>
            <a:cxnSpLocks/>
            <a:stCxn id="70" idx="2"/>
            <a:endCxn id="42" idx="0"/>
          </p:cNvCxnSpPr>
          <p:nvPr/>
        </p:nvCxnSpPr>
        <p:spPr>
          <a:xfrm flipH="1">
            <a:off x="6122440" y="5854107"/>
            <a:ext cx="999170" cy="2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DCBACDF-5E96-4123-B2F5-9A789B632FE0}"/>
              </a:ext>
            </a:extLst>
          </p:cNvPr>
          <p:cNvSpPr/>
          <p:nvPr/>
        </p:nvSpPr>
        <p:spPr>
          <a:xfrm>
            <a:off x="8441856" y="3524050"/>
            <a:ext cx="1750975" cy="875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 to</a:t>
            </a:r>
          </a:p>
        </p:txBody>
      </p:sp>
      <p:cxnSp>
        <p:nvCxnSpPr>
          <p:cNvPr id="74" name="Elbow Connector 261">
            <a:extLst>
              <a:ext uri="{FF2B5EF4-FFF2-40B4-BE49-F238E27FC236}">
                <a16:creationId xmlns:a16="http://schemas.microsoft.com/office/drawing/2014/main" id="{12824689-D3ED-408A-B0AB-E1DE7C38438A}"/>
              </a:ext>
            </a:extLst>
          </p:cNvPr>
          <p:cNvCxnSpPr>
            <a:cxnSpLocks/>
            <a:stCxn id="73" idx="0"/>
            <a:endCxn id="45" idx="2"/>
          </p:cNvCxnSpPr>
          <p:nvPr/>
        </p:nvCxnSpPr>
        <p:spPr>
          <a:xfrm rot="16200000" flipV="1">
            <a:off x="9120798" y="3327504"/>
            <a:ext cx="388968" cy="4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261">
            <a:extLst>
              <a:ext uri="{FF2B5EF4-FFF2-40B4-BE49-F238E27FC236}">
                <a16:creationId xmlns:a16="http://schemas.microsoft.com/office/drawing/2014/main" id="{EC9769D8-248E-4BDB-8FDB-C083D4026E2D}"/>
              </a:ext>
            </a:extLst>
          </p:cNvPr>
          <p:cNvCxnSpPr>
            <a:cxnSpLocks/>
            <a:stCxn id="73" idx="3"/>
            <a:endCxn id="4" idx="0"/>
          </p:cNvCxnSpPr>
          <p:nvPr/>
        </p:nvCxnSpPr>
        <p:spPr>
          <a:xfrm flipH="1">
            <a:off x="9585391" y="3961642"/>
            <a:ext cx="607440" cy="792258"/>
          </a:xfrm>
          <a:prstGeom prst="bentConnector4">
            <a:avLst>
              <a:gd name="adj1" fmla="val -37633"/>
              <a:gd name="adj2" fmla="val 776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261">
            <a:extLst>
              <a:ext uri="{FF2B5EF4-FFF2-40B4-BE49-F238E27FC236}">
                <a16:creationId xmlns:a16="http://schemas.microsoft.com/office/drawing/2014/main" id="{E60EE67B-8BE8-4247-BC27-2ABB61DC7AF2}"/>
              </a:ext>
            </a:extLst>
          </p:cNvPr>
          <p:cNvCxnSpPr>
            <a:cxnSpLocks/>
            <a:stCxn id="42" idx="1"/>
            <a:endCxn id="28" idx="2"/>
          </p:cNvCxnSpPr>
          <p:nvPr/>
        </p:nvCxnSpPr>
        <p:spPr>
          <a:xfrm rot="10800000">
            <a:off x="4965245" y="5148255"/>
            <a:ext cx="472833" cy="11490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4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51D3B6-5005-4F11-AEB5-E8AC82479F0C}"/>
              </a:ext>
            </a:extLst>
          </p:cNvPr>
          <p:cNvGrpSpPr/>
          <p:nvPr/>
        </p:nvGrpSpPr>
        <p:grpSpPr>
          <a:xfrm>
            <a:off x="2995331" y="1858245"/>
            <a:ext cx="5952914" cy="1364451"/>
            <a:chOff x="3785750" y="3011023"/>
            <a:chExt cx="4883805" cy="1364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EACE2C-F0BB-4B26-BDA0-E1B66FC049A7}"/>
                </a:ext>
              </a:extLst>
            </p:cNvPr>
            <p:cNvSpPr txBox="1"/>
            <p:nvPr/>
          </p:nvSpPr>
          <p:spPr>
            <a:xfrm>
              <a:off x="3785750" y="3011023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  <a:cs typeface="Arial" pitchFamily="34" charset="0"/>
                </a:rPr>
                <a:t>Online Food Order</a:t>
              </a:r>
              <a:endParaRPr lang="ko-KR" alt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CD60F-31E5-47BD-825E-DF5FFB019C06}"/>
                </a:ext>
              </a:extLst>
            </p:cNvPr>
            <p:cNvSpPr txBox="1"/>
            <p:nvPr/>
          </p:nvSpPr>
          <p:spPr>
            <a:xfrm>
              <a:off x="3892459" y="3852254"/>
              <a:ext cx="477709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Food at your doorstep</a:t>
              </a:r>
              <a:endParaRPr lang="ko-KR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20E10C-53FF-4D44-BF3A-9FC771A6CE5C}"/>
              </a:ext>
            </a:extLst>
          </p:cNvPr>
          <p:cNvGrpSpPr/>
          <p:nvPr/>
        </p:nvGrpSpPr>
        <p:grpSpPr>
          <a:xfrm flipH="1" flipV="1">
            <a:off x="3125400" y="2597802"/>
            <a:ext cx="5270701" cy="182880"/>
            <a:chOff x="5069840" y="3301523"/>
            <a:chExt cx="5270701" cy="230341"/>
          </a:xfrm>
          <a:solidFill>
            <a:schemeClr val="accent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D0EC9-5825-4F13-BCE7-089E40BB64CF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898192-77B8-4123-A519-89E26C0B8DD7}"/>
                </a:ext>
              </a:extLst>
            </p:cNvPr>
            <p:cNvSpPr/>
            <p:nvPr/>
          </p:nvSpPr>
          <p:spPr>
            <a:xfrm>
              <a:off x="7780221" y="3301523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F6431-89FB-4BEA-9E05-80390A323891}"/>
              </a:ext>
            </a:extLst>
          </p:cNvPr>
          <p:cNvSpPr txBox="1"/>
          <p:nvPr/>
        </p:nvSpPr>
        <p:spPr>
          <a:xfrm>
            <a:off x="3090041" y="0"/>
            <a:ext cx="638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0CD80-68D2-466E-8510-70DDE9C5021B}"/>
              </a:ext>
            </a:extLst>
          </p:cNvPr>
          <p:cNvSpPr txBox="1"/>
          <p:nvPr/>
        </p:nvSpPr>
        <p:spPr>
          <a:xfrm>
            <a:off x="504496" y="930165"/>
            <a:ext cx="11585904" cy="353943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 ONLINE FOOD ORDER is a website designed primarily for use in the food delivery industry. This system will allow hotels and restaurants to increase scope of business by reducing the labor cost involved.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 My system will allow restaurants to quickly and easily manage an online menu which customers can browse and use to place orders with just a few clicks.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User need to complete registration to order food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User Registration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User can see all the food available in this system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99531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Food Menu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User can place order and see the orders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Food Order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Admin can add food and monitor the food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Admin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D1D50-E686-407F-9519-1866EEBD4D65}"/>
              </a:ext>
            </a:extLst>
          </p:cNvPr>
          <p:cNvSpPr txBox="1"/>
          <p:nvPr/>
        </p:nvSpPr>
        <p:spPr>
          <a:xfrm>
            <a:off x="1478475" y="0"/>
            <a:ext cx="986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Online Food 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15361-BB75-45E7-AA5E-1FDE02C36FC9}"/>
              </a:ext>
            </a:extLst>
          </p:cNvPr>
          <p:cNvSpPr txBox="1"/>
          <p:nvPr/>
        </p:nvSpPr>
        <p:spPr>
          <a:xfrm>
            <a:off x="504496" y="930165"/>
            <a:ext cx="5906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</a:rPr>
              <a:t>Create an account.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</a:rPr>
              <a:t>Log in to the system.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FFFFFF"/>
                </a:solidFill>
              </a:rPr>
              <a:t>Place order </a:t>
            </a:r>
            <a:r>
              <a:rPr lang="en-US" sz="2800" dirty="0">
                <a:solidFill>
                  <a:srgbClr val="FFFFFF"/>
                </a:solidFill>
              </a:rPr>
              <a:t>from Food menu</a:t>
            </a:r>
          </a:p>
        </p:txBody>
      </p:sp>
    </p:spTree>
    <p:extLst>
      <p:ext uri="{BB962C8B-B14F-4D97-AF65-F5344CB8AC3E}">
        <p14:creationId xmlns:p14="http://schemas.microsoft.com/office/powerpoint/2010/main" val="280824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6C5E11-79C1-4340-B275-22E2EC1030C5}"/>
              </a:ext>
            </a:extLst>
          </p:cNvPr>
          <p:cNvSpPr/>
          <p:nvPr/>
        </p:nvSpPr>
        <p:spPr>
          <a:xfrm>
            <a:off x="465991" y="1099039"/>
            <a:ext cx="56300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Web Ordering System </a:t>
            </a:r>
          </a:p>
          <a:p>
            <a:r>
              <a:rPr lang="en-US" dirty="0">
                <a:solidFill>
                  <a:srgbClr val="FFFFFF"/>
                </a:solidFill>
              </a:rPr>
              <a:t>	- provides the functionality for customers to 	  place their order and supply  necessary  	  details.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Menu Management </a:t>
            </a:r>
          </a:p>
          <a:p>
            <a:r>
              <a:rPr lang="en-US" dirty="0">
                <a:solidFill>
                  <a:srgbClr val="FFFFFF"/>
                </a:solidFill>
              </a:rPr>
              <a:t>	- allows the restaurant to control what can 	  be ordered by the customers.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Order Retrieval System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- This is a final logical component. Allows 	  restaurant to keep track of all  orders  	  placed. This component takes care of order 	  retrieving and displaying order information.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9A9A-FB10-4A12-8473-2C9A18363C39}"/>
              </a:ext>
            </a:extLst>
          </p:cNvPr>
          <p:cNvSpPr txBox="1"/>
          <p:nvPr/>
        </p:nvSpPr>
        <p:spPr>
          <a:xfrm>
            <a:off x="1441938" y="0"/>
            <a:ext cx="986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Online Food Order Systems</a:t>
            </a:r>
          </a:p>
        </p:txBody>
      </p:sp>
    </p:spTree>
    <p:extLst>
      <p:ext uri="{BB962C8B-B14F-4D97-AF65-F5344CB8AC3E}">
        <p14:creationId xmlns:p14="http://schemas.microsoft.com/office/powerpoint/2010/main" val="268509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0772A-2981-452A-B23F-F5BA1B0C38A0}"/>
              </a:ext>
            </a:extLst>
          </p:cNvPr>
          <p:cNvSpPr txBox="1"/>
          <p:nvPr/>
        </p:nvSpPr>
        <p:spPr>
          <a:xfrm>
            <a:off x="1441938" y="0"/>
            <a:ext cx="9020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System 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60251-26CD-49F7-B498-B069F277A75C}"/>
              </a:ext>
            </a:extLst>
          </p:cNvPr>
          <p:cNvSpPr/>
          <p:nvPr/>
        </p:nvSpPr>
        <p:spPr>
          <a:xfrm>
            <a:off x="883139" y="1213339"/>
            <a:ext cx="820616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1F872-BD83-4F82-A800-86B242A92DF3}"/>
              </a:ext>
            </a:extLst>
          </p:cNvPr>
          <p:cNvSpPr/>
          <p:nvPr/>
        </p:nvSpPr>
        <p:spPr>
          <a:xfrm>
            <a:off x="883140" y="2472779"/>
            <a:ext cx="824522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DA4E1-E56B-466F-BAA6-197987AD5969}"/>
              </a:ext>
            </a:extLst>
          </p:cNvPr>
          <p:cNvSpPr/>
          <p:nvPr/>
        </p:nvSpPr>
        <p:spPr>
          <a:xfrm>
            <a:off x="879233" y="3686118"/>
            <a:ext cx="824522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59BF0-2DCE-48F1-B7B3-821A1031BCBD}"/>
              </a:ext>
            </a:extLst>
          </p:cNvPr>
          <p:cNvSpPr/>
          <p:nvPr/>
        </p:nvSpPr>
        <p:spPr>
          <a:xfrm>
            <a:off x="8932492" y="2403417"/>
            <a:ext cx="1266093" cy="90816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Restaurant 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BB415-BA0C-4A25-B681-807A92DC219A}"/>
              </a:ext>
            </a:extLst>
          </p:cNvPr>
          <p:cNvSpPr/>
          <p:nvPr/>
        </p:nvSpPr>
        <p:spPr>
          <a:xfrm>
            <a:off x="4391757" y="4018221"/>
            <a:ext cx="1266093" cy="610992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 Management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8C544-9A33-4A0B-B2BE-DA05C8BAC333}"/>
              </a:ext>
            </a:extLst>
          </p:cNvPr>
          <p:cNvSpPr/>
          <p:nvPr/>
        </p:nvSpPr>
        <p:spPr>
          <a:xfrm>
            <a:off x="2571259" y="2472779"/>
            <a:ext cx="1070711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Ordering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03B70-4121-4588-882C-460EFBBBD988}"/>
              </a:ext>
            </a:extLst>
          </p:cNvPr>
          <p:cNvSpPr/>
          <p:nvPr/>
        </p:nvSpPr>
        <p:spPr>
          <a:xfrm>
            <a:off x="4391758" y="2411233"/>
            <a:ext cx="1266093" cy="90816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1F9D7-867D-42C4-A436-26EECDB80754}"/>
              </a:ext>
            </a:extLst>
          </p:cNvPr>
          <p:cNvSpPr/>
          <p:nvPr/>
        </p:nvSpPr>
        <p:spPr>
          <a:xfrm>
            <a:off x="6687522" y="2380367"/>
            <a:ext cx="1266093" cy="90816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 Retrieval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95C58-3274-44F7-8CDB-4A7F250C7B77}"/>
              </a:ext>
            </a:extLst>
          </p:cNvPr>
          <p:cNvSpPr/>
          <p:nvPr/>
        </p:nvSpPr>
        <p:spPr>
          <a:xfrm>
            <a:off x="4391756" y="5474304"/>
            <a:ext cx="1266093" cy="51228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7FDE80C-7A96-4641-8313-1F971F3221A1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1703755" y="1598060"/>
            <a:ext cx="12700" cy="247277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C1F71E-58C6-4D61-B997-ED4652D163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07662" y="2857500"/>
            <a:ext cx="21785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8EBB12-2638-40BE-BA05-5E5BC232C00D}"/>
              </a:ext>
            </a:extLst>
          </p:cNvPr>
          <p:cNvSpPr/>
          <p:nvPr/>
        </p:nvSpPr>
        <p:spPr>
          <a:xfrm>
            <a:off x="1925515" y="2735385"/>
            <a:ext cx="644767" cy="320430"/>
          </a:xfrm>
          <a:prstGeom prst="rightArrow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0B028A-8AA8-4B33-B0CE-4445F9004814}"/>
              </a:ext>
            </a:extLst>
          </p:cNvPr>
          <p:cNvSpPr/>
          <p:nvPr/>
        </p:nvSpPr>
        <p:spPr>
          <a:xfrm flipH="1">
            <a:off x="8085985" y="2718486"/>
            <a:ext cx="714137" cy="293658"/>
          </a:xfrm>
          <a:prstGeom prst="rightArrow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575F345-6EBC-486D-B900-994967553952}"/>
              </a:ext>
            </a:extLst>
          </p:cNvPr>
          <p:cNvSpPr/>
          <p:nvPr/>
        </p:nvSpPr>
        <p:spPr>
          <a:xfrm flipV="1">
            <a:off x="4812812" y="3319397"/>
            <a:ext cx="459642" cy="610993"/>
          </a:xfrm>
          <a:prstGeom prst="downArrow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57D79F1-974F-47C8-A696-28B8DCD3F951}"/>
              </a:ext>
            </a:extLst>
          </p:cNvPr>
          <p:cNvSpPr/>
          <p:nvPr/>
        </p:nvSpPr>
        <p:spPr>
          <a:xfrm>
            <a:off x="3703511" y="2735385"/>
            <a:ext cx="644767" cy="320430"/>
          </a:xfrm>
          <a:prstGeom prst="rightArrow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B1DDC5-BB38-4B10-A77F-5FA9B2E6DAC2}"/>
              </a:ext>
            </a:extLst>
          </p:cNvPr>
          <p:cNvSpPr/>
          <p:nvPr/>
        </p:nvSpPr>
        <p:spPr>
          <a:xfrm>
            <a:off x="5850303" y="2735012"/>
            <a:ext cx="644767" cy="320430"/>
          </a:xfrm>
          <a:prstGeom prst="rightArrow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FAE876D-EEB0-4914-91AD-7EC122A59A90}"/>
              </a:ext>
            </a:extLst>
          </p:cNvPr>
          <p:cNvSpPr/>
          <p:nvPr/>
        </p:nvSpPr>
        <p:spPr>
          <a:xfrm flipV="1">
            <a:off x="4812812" y="4717044"/>
            <a:ext cx="459642" cy="610993"/>
          </a:xfrm>
          <a:prstGeom prst="downArrow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9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8A3B3-ED8B-48E4-BB52-5927EDEF36F0}"/>
              </a:ext>
            </a:extLst>
          </p:cNvPr>
          <p:cNvSpPr txBox="1"/>
          <p:nvPr/>
        </p:nvSpPr>
        <p:spPr>
          <a:xfrm>
            <a:off x="3090041" y="0"/>
            <a:ext cx="638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9F9C3-E3FD-4B24-82A5-5FD42A4FA206}"/>
              </a:ext>
            </a:extLst>
          </p:cNvPr>
          <p:cNvSpPr txBox="1"/>
          <p:nvPr/>
        </p:nvSpPr>
        <p:spPr>
          <a:xfrm>
            <a:off x="504496" y="930165"/>
            <a:ext cx="11687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PHP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BOOTSTRAP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JAVASCRIPT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HTML &amp; CSS</a:t>
            </a:r>
          </a:p>
        </p:txBody>
      </p:sp>
    </p:spTree>
    <p:extLst>
      <p:ext uri="{BB962C8B-B14F-4D97-AF65-F5344CB8AC3E}">
        <p14:creationId xmlns:p14="http://schemas.microsoft.com/office/powerpoint/2010/main" val="322943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5E294-8A58-493D-98E4-C696896B106A}"/>
              </a:ext>
            </a:extLst>
          </p:cNvPr>
          <p:cNvSpPr txBox="1"/>
          <p:nvPr/>
        </p:nvSpPr>
        <p:spPr>
          <a:xfrm>
            <a:off x="3090041" y="0"/>
            <a:ext cx="6385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Responsive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7847D-0740-4961-B5A0-96B2A1EA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50" y="1798320"/>
            <a:ext cx="5729986" cy="3159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222BA-4CEC-4A24-9960-FB237809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" y="1798320"/>
            <a:ext cx="4142500" cy="4643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404EDA-01F4-43D8-BFDE-0755B2540739}"/>
              </a:ext>
            </a:extLst>
          </p:cNvPr>
          <p:cNvSpPr txBox="1"/>
          <p:nvPr/>
        </p:nvSpPr>
        <p:spPr>
          <a:xfrm>
            <a:off x="-102477" y="1200665"/>
            <a:ext cx="638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Mobile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C296C-DF1B-46AA-96CF-D3F6C07D226C}"/>
              </a:ext>
            </a:extLst>
          </p:cNvPr>
          <p:cNvSpPr txBox="1"/>
          <p:nvPr/>
        </p:nvSpPr>
        <p:spPr>
          <a:xfrm>
            <a:off x="5955161" y="1299438"/>
            <a:ext cx="638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View</a:t>
            </a:r>
          </a:p>
        </p:txBody>
      </p:sp>
    </p:spTree>
    <p:extLst>
      <p:ext uri="{BB962C8B-B14F-4D97-AF65-F5344CB8AC3E}">
        <p14:creationId xmlns:p14="http://schemas.microsoft.com/office/powerpoint/2010/main" val="14237229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365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Joy</cp:lastModifiedBy>
  <cp:revision>166</cp:revision>
  <dcterms:created xsi:type="dcterms:W3CDTF">2019-01-14T06:35:35Z</dcterms:created>
  <dcterms:modified xsi:type="dcterms:W3CDTF">2020-02-05T01:39:25Z</dcterms:modified>
</cp:coreProperties>
</file>