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1" r:id="rId2"/>
  </p:sldMasterIdLst>
  <p:sldIdLst>
    <p:sldId id="270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898-330D-4C4F-A3AA-E4420D4FE42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907C-9435-4106-A14D-E2E84976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2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898-330D-4C4F-A3AA-E4420D4FE42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907C-9435-4106-A14D-E2E84976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898-330D-4C4F-A3AA-E4420D4FE42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907C-9435-4106-A14D-E2E84976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7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301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07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898-330D-4C4F-A3AA-E4420D4FE42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907C-9435-4106-A14D-E2E84976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898-330D-4C4F-A3AA-E4420D4FE42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907C-9435-4106-A14D-E2E84976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898-330D-4C4F-A3AA-E4420D4FE42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907C-9435-4106-A14D-E2E84976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898-330D-4C4F-A3AA-E4420D4FE42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907C-9435-4106-A14D-E2E84976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898-330D-4C4F-A3AA-E4420D4FE42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907C-9435-4106-A14D-E2E84976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898-330D-4C4F-A3AA-E4420D4FE42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907C-9435-4106-A14D-E2E84976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898-330D-4C4F-A3AA-E4420D4FE42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907C-9435-4106-A14D-E2E84976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7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3898-330D-4C4F-A3AA-E4420D4FE42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907C-9435-4106-A14D-E2E84976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3898-330D-4C4F-A3AA-E4420D4FE42E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3907C-9435-4106-A14D-E2E84976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8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40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11156" y="518161"/>
            <a:ext cx="7957414" cy="633984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3E03D4-167F-4055-B484-A79BD56ACB70}"/>
              </a:ext>
            </a:extLst>
          </p:cNvPr>
          <p:cNvSpPr/>
          <p:nvPr/>
        </p:nvSpPr>
        <p:spPr>
          <a:xfrm rot="2328794" flipH="1" flipV="1">
            <a:off x="-1154027" y="3708189"/>
            <a:ext cx="9800738" cy="230341"/>
          </a:xfrm>
          <a:custGeom>
            <a:avLst/>
            <a:gdLst>
              <a:gd name="connsiteX0" fmla="*/ 9797894 w 9800738"/>
              <a:gd name="connsiteY0" fmla="*/ 219096 h 230341"/>
              <a:gd name="connsiteX1" fmla="*/ 9770747 w 9800738"/>
              <a:gd name="connsiteY1" fmla="*/ 230341 h 230341"/>
              <a:gd name="connsiteX2" fmla="*/ 4244133 w 9800738"/>
              <a:gd name="connsiteY2" fmla="*/ 230341 h 230341"/>
              <a:gd name="connsiteX3" fmla="*/ 4205742 w 9800738"/>
              <a:gd name="connsiteY3" fmla="*/ 191950 h 230341"/>
              <a:gd name="connsiteX4" fmla="*/ 4205742 w 9800738"/>
              <a:gd name="connsiteY4" fmla="*/ 162439 h 230341"/>
              <a:gd name="connsiteX5" fmla="*/ 0 w 9800738"/>
              <a:gd name="connsiteY5" fmla="*/ 162439 h 230341"/>
              <a:gd name="connsiteX6" fmla="*/ 117676 w 9800738"/>
              <a:gd name="connsiteY6" fmla="*/ 67780 h 230341"/>
              <a:gd name="connsiteX7" fmla="*/ 4205742 w 9800738"/>
              <a:gd name="connsiteY7" fmla="*/ 67780 h 230341"/>
              <a:gd name="connsiteX8" fmla="*/ 4205741 w 9800738"/>
              <a:gd name="connsiteY8" fmla="*/ 38391 h 230341"/>
              <a:gd name="connsiteX9" fmla="*/ 4244132 w 9800738"/>
              <a:gd name="connsiteY9" fmla="*/ 0 h 230341"/>
              <a:gd name="connsiteX10" fmla="*/ 9630019 w 9800738"/>
              <a:gd name="connsiteY10" fmla="*/ 0 h 230341"/>
              <a:gd name="connsiteX11" fmla="*/ 9800738 w 9800738"/>
              <a:gd name="connsiteY11" fmla="*/ 212230 h 2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00738" h="230341">
                <a:moveTo>
                  <a:pt x="9797894" y="219096"/>
                </a:moveTo>
                <a:cubicBezTo>
                  <a:pt x="9790947" y="226044"/>
                  <a:pt x="9781349" y="230341"/>
                  <a:pt x="9770747" y="230341"/>
                </a:cubicBezTo>
                <a:lnTo>
                  <a:pt x="4244133" y="230341"/>
                </a:lnTo>
                <a:cubicBezTo>
                  <a:pt x="4222930" y="230341"/>
                  <a:pt x="4205741" y="213153"/>
                  <a:pt x="4205742" y="191950"/>
                </a:cubicBezTo>
                <a:lnTo>
                  <a:pt x="4205742" y="162439"/>
                </a:lnTo>
                <a:lnTo>
                  <a:pt x="0" y="162439"/>
                </a:lnTo>
                <a:lnTo>
                  <a:pt x="117676" y="67780"/>
                </a:lnTo>
                <a:lnTo>
                  <a:pt x="4205742" y="67780"/>
                </a:lnTo>
                <a:lnTo>
                  <a:pt x="4205741" y="38391"/>
                </a:lnTo>
                <a:cubicBezTo>
                  <a:pt x="4205742" y="17188"/>
                  <a:pt x="4222930" y="0"/>
                  <a:pt x="4244132" y="0"/>
                </a:cubicBezTo>
                <a:lnTo>
                  <a:pt x="9630019" y="0"/>
                </a:lnTo>
                <a:lnTo>
                  <a:pt x="9800738" y="21223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617EEB1-F6E6-491A-BE41-0E781DFC4AFB}"/>
              </a:ext>
            </a:extLst>
          </p:cNvPr>
          <p:cNvSpPr/>
          <p:nvPr/>
        </p:nvSpPr>
        <p:spPr>
          <a:xfrm rot="13138157" flipH="1" flipV="1">
            <a:off x="8622921" y="1132560"/>
            <a:ext cx="4084825" cy="230341"/>
          </a:xfrm>
          <a:custGeom>
            <a:avLst/>
            <a:gdLst>
              <a:gd name="connsiteX0" fmla="*/ 0 w 4084825"/>
              <a:gd name="connsiteY0" fmla="*/ 162439 h 230341"/>
              <a:gd name="connsiteX1" fmla="*/ 117022 w 4084825"/>
              <a:gd name="connsiteY1" fmla="*/ 67780 h 230341"/>
              <a:gd name="connsiteX2" fmla="*/ 1820156 w 4084825"/>
              <a:gd name="connsiteY2" fmla="*/ 67780 h 230341"/>
              <a:gd name="connsiteX3" fmla="*/ 1820156 w 4084825"/>
              <a:gd name="connsiteY3" fmla="*/ 38391 h 230341"/>
              <a:gd name="connsiteX4" fmla="*/ 1858548 w 4084825"/>
              <a:gd name="connsiteY4" fmla="*/ 0 h 230341"/>
              <a:gd name="connsiteX5" fmla="*/ 3898502 w 4084825"/>
              <a:gd name="connsiteY5" fmla="*/ 0 h 230341"/>
              <a:gd name="connsiteX6" fmla="*/ 4084825 w 4084825"/>
              <a:gd name="connsiteY6" fmla="*/ 230341 h 230341"/>
              <a:gd name="connsiteX7" fmla="*/ 1858548 w 4084825"/>
              <a:gd name="connsiteY7" fmla="*/ 230341 h 230341"/>
              <a:gd name="connsiteX8" fmla="*/ 1820157 w 4084825"/>
              <a:gd name="connsiteY8" fmla="*/ 191949 h 230341"/>
              <a:gd name="connsiteX9" fmla="*/ 1820157 w 4084825"/>
              <a:gd name="connsiteY9" fmla="*/ 162439 h 2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4825" h="230341">
                <a:moveTo>
                  <a:pt x="0" y="162439"/>
                </a:moveTo>
                <a:lnTo>
                  <a:pt x="117022" y="67780"/>
                </a:lnTo>
                <a:lnTo>
                  <a:pt x="1820156" y="67780"/>
                </a:lnTo>
                <a:lnTo>
                  <a:pt x="1820156" y="38391"/>
                </a:lnTo>
                <a:cubicBezTo>
                  <a:pt x="1820157" y="17188"/>
                  <a:pt x="1837345" y="0"/>
                  <a:pt x="1858548" y="0"/>
                </a:cubicBezTo>
                <a:lnTo>
                  <a:pt x="3898502" y="0"/>
                </a:lnTo>
                <a:lnTo>
                  <a:pt x="4084825" y="230341"/>
                </a:lnTo>
                <a:lnTo>
                  <a:pt x="1858548" y="230341"/>
                </a:lnTo>
                <a:cubicBezTo>
                  <a:pt x="1837345" y="230341"/>
                  <a:pt x="1820157" y="213153"/>
                  <a:pt x="1820157" y="191949"/>
                </a:cubicBezTo>
                <a:lnTo>
                  <a:pt x="1820157" y="16243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2284C1-9BA9-41CF-91A4-8E284C067A55}"/>
              </a:ext>
            </a:extLst>
          </p:cNvPr>
          <p:cNvGrpSpPr/>
          <p:nvPr/>
        </p:nvGrpSpPr>
        <p:grpSpPr>
          <a:xfrm>
            <a:off x="316728" y="1607496"/>
            <a:ext cx="11746319" cy="3846428"/>
            <a:chOff x="4468632" y="-1387147"/>
            <a:chExt cx="16223392" cy="35573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461D2C-CC74-41F0-8BF4-AC622EFBD66F}"/>
                </a:ext>
              </a:extLst>
            </p:cNvPr>
            <p:cNvSpPr txBox="1"/>
            <p:nvPr/>
          </p:nvSpPr>
          <p:spPr>
            <a:xfrm>
              <a:off x="4468632" y="1173976"/>
              <a:ext cx="7283422" cy="9962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Joy Dhar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ID: 16201063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76DE22-6D61-4382-A007-14C0D2DEE42F}"/>
                </a:ext>
              </a:extLst>
            </p:cNvPr>
            <p:cNvSpPr txBox="1"/>
            <p:nvPr/>
          </p:nvSpPr>
          <p:spPr>
            <a:xfrm>
              <a:off x="5925565" y="-1387147"/>
              <a:ext cx="14766459" cy="8539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A08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Welcome To My Presentation</a:t>
              </a:r>
              <a:endPara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CA08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9AFE-049E-4E04-BB76-E037960C5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43226"/>
          </a:xfrm>
        </p:spPr>
        <p:txBody>
          <a:bodyPr>
            <a:normAutofit/>
          </a:bodyPr>
          <a:lstStyle/>
          <a:p>
            <a:r>
              <a:rPr lang="en-US" dirty="0"/>
              <a:t>ER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068C6-8E29-4BDE-8E66-E9C913DFD159}"/>
              </a:ext>
            </a:extLst>
          </p:cNvPr>
          <p:cNvSpPr/>
          <p:nvPr/>
        </p:nvSpPr>
        <p:spPr>
          <a:xfrm>
            <a:off x="1866074" y="1990733"/>
            <a:ext cx="1450321" cy="7805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admin_login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13233-5620-4B20-A36B-CCAD94F184FD}"/>
              </a:ext>
            </a:extLst>
          </p:cNvPr>
          <p:cNvSpPr/>
          <p:nvPr/>
        </p:nvSpPr>
        <p:spPr>
          <a:xfrm>
            <a:off x="8880685" y="4887188"/>
            <a:ext cx="1368725" cy="422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food_order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D8A54-D7A9-450C-86CA-B9459C75599B}"/>
              </a:ext>
            </a:extLst>
          </p:cNvPr>
          <p:cNvSpPr/>
          <p:nvPr/>
        </p:nvSpPr>
        <p:spPr>
          <a:xfrm>
            <a:off x="5072958" y="3324877"/>
            <a:ext cx="1362974" cy="422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catagory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377DAB-BBBE-4F1B-9625-BB7A6F2CE3EB}"/>
              </a:ext>
            </a:extLst>
          </p:cNvPr>
          <p:cNvSpPr/>
          <p:nvPr/>
        </p:nvSpPr>
        <p:spPr>
          <a:xfrm>
            <a:off x="2167496" y="853835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admin_id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2DC0C5-16A2-4B9C-B093-B350E62DEC6D}"/>
              </a:ext>
            </a:extLst>
          </p:cNvPr>
          <p:cNvSpPr/>
          <p:nvPr/>
        </p:nvSpPr>
        <p:spPr>
          <a:xfrm>
            <a:off x="995858" y="1036910"/>
            <a:ext cx="119044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323661-0332-4B3F-B622-B6100C47DFFC}"/>
              </a:ext>
            </a:extLst>
          </p:cNvPr>
          <p:cNvSpPr/>
          <p:nvPr/>
        </p:nvSpPr>
        <p:spPr>
          <a:xfrm>
            <a:off x="113795" y="1534157"/>
            <a:ext cx="1555991" cy="326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4E5245-711F-40A5-A9C2-7CA5AB5F3FE4}"/>
              </a:ext>
            </a:extLst>
          </p:cNvPr>
          <p:cNvSpPr/>
          <p:nvPr/>
        </p:nvSpPr>
        <p:spPr>
          <a:xfrm>
            <a:off x="10422647" y="5643148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1237E7-F72C-46A9-9F7A-1A1B6303A137}"/>
              </a:ext>
            </a:extLst>
          </p:cNvPr>
          <p:cNvSpPr/>
          <p:nvPr/>
        </p:nvSpPr>
        <p:spPr>
          <a:xfrm>
            <a:off x="9839649" y="6102140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fid</a:t>
            </a:r>
            <a:endParaRPr lang="en-US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B96958-1CB9-4010-A3B1-D76D77407AF8}"/>
              </a:ext>
            </a:extLst>
          </p:cNvPr>
          <p:cNvSpPr/>
          <p:nvPr/>
        </p:nvSpPr>
        <p:spPr>
          <a:xfrm>
            <a:off x="10779928" y="5002813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Order_id</a:t>
            </a:r>
            <a:endParaRPr lang="en-US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A9F16-9D2B-477F-A19D-988A50FDB96E}"/>
              </a:ext>
            </a:extLst>
          </p:cNvPr>
          <p:cNvSpPr/>
          <p:nvPr/>
        </p:nvSpPr>
        <p:spPr>
          <a:xfrm>
            <a:off x="5035388" y="2630164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food_name</a:t>
            </a:r>
            <a:endParaRPr lang="en-US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AB2B0E-7FDD-4142-933A-A03CF9690F03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 flipH="1">
            <a:off x="2591235" y="1216144"/>
            <a:ext cx="225400" cy="774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66BB7B-22D2-4F80-BCF8-3B92CE0C42DF}"/>
              </a:ext>
            </a:extLst>
          </p:cNvPr>
          <p:cNvCxnSpPr>
            <a:cxnSpLocks/>
            <a:stCxn id="9" idx="5"/>
            <a:endCxn id="5" idx="0"/>
          </p:cNvCxnSpPr>
          <p:nvPr/>
        </p:nvCxnSpPr>
        <p:spPr>
          <a:xfrm>
            <a:off x="2011968" y="1346160"/>
            <a:ext cx="579267" cy="64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4C82F8-8E6D-42A2-A8C1-DF7F33B75857}"/>
              </a:ext>
            </a:extLst>
          </p:cNvPr>
          <p:cNvCxnSpPr>
            <a:cxnSpLocks/>
            <a:stCxn id="10" idx="6"/>
            <a:endCxn id="5" idx="0"/>
          </p:cNvCxnSpPr>
          <p:nvPr/>
        </p:nvCxnSpPr>
        <p:spPr>
          <a:xfrm>
            <a:off x="1669786" y="1697250"/>
            <a:ext cx="921449" cy="293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EBA9CC-4FAB-4191-BAD5-1FAB8B9517BD}"/>
              </a:ext>
            </a:extLst>
          </p:cNvPr>
          <p:cNvCxnSpPr>
            <a:stCxn id="14" idx="4"/>
            <a:endCxn id="7" idx="0"/>
          </p:cNvCxnSpPr>
          <p:nvPr/>
        </p:nvCxnSpPr>
        <p:spPr>
          <a:xfrm>
            <a:off x="5684527" y="2992473"/>
            <a:ext cx="69918" cy="33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1FDA2B-6CA3-42C9-A13D-59FCC82C10B0}"/>
              </a:ext>
            </a:extLst>
          </p:cNvPr>
          <p:cNvCxnSpPr>
            <a:stCxn id="12" idx="0"/>
            <a:endCxn id="6" idx="2"/>
          </p:cNvCxnSpPr>
          <p:nvPr/>
        </p:nvCxnSpPr>
        <p:spPr>
          <a:xfrm flipH="1" flipV="1">
            <a:off x="9565048" y="5309882"/>
            <a:ext cx="923740" cy="79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8B046D-E3B2-493F-83EB-832DDCB2748A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H="1" flipV="1">
            <a:off x="9565048" y="5309882"/>
            <a:ext cx="1506738" cy="33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F08D7A-F855-4B57-804E-06681604DF89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flipH="1">
            <a:off x="9565048" y="5183968"/>
            <a:ext cx="1214880" cy="12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A9A2A24-E2B4-486E-A8DB-B6645792B939}"/>
              </a:ext>
            </a:extLst>
          </p:cNvPr>
          <p:cNvSpPr/>
          <p:nvPr/>
        </p:nvSpPr>
        <p:spPr>
          <a:xfrm>
            <a:off x="656829" y="4864559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food_name</a:t>
            </a:r>
            <a:endParaRPr lang="en-US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15D37E-A056-43D6-AA7D-942C4643700B}"/>
              </a:ext>
            </a:extLst>
          </p:cNvPr>
          <p:cNvSpPr/>
          <p:nvPr/>
        </p:nvSpPr>
        <p:spPr>
          <a:xfrm>
            <a:off x="758545" y="4379005"/>
            <a:ext cx="1150549" cy="32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food_id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8F0CC-4C12-415B-B1F6-F1D70FF7A195}"/>
              </a:ext>
            </a:extLst>
          </p:cNvPr>
          <p:cNvSpPr/>
          <p:nvPr/>
        </p:nvSpPr>
        <p:spPr>
          <a:xfrm>
            <a:off x="2396105" y="4793075"/>
            <a:ext cx="1086928" cy="4364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9D0497-586E-450A-B57F-9A5CA9D39495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>
            <a:off x="1909094" y="4543446"/>
            <a:ext cx="487011" cy="46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AD1D46-18EF-40B8-A89F-8C3070A792D8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 flipV="1">
            <a:off x="1955106" y="5011296"/>
            <a:ext cx="440999" cy="34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81E86D75-9AE2-45F7-9CE9-AC3D87A836DC}"/>
              </a:ext>
            </a:extLst>
          </p:cNvPr>
          <p:cNvSpPr/>
          <p:nvPr/>
        </p:nvSpPr>
        <p:spPr>
          <a:xfrm>
            <a:off x="3517339" y="3571229"/>
            <a:ext cx="1750975" cy="8751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Belong to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5BB906-03A3-4094-B3F5-9057A6A36179}"/>
              </a:ext>
            </a:extLst>
          </p:cNvPr>
          <p:cNvCxnSpPr>
            <a:cxnSpLocks/>
            <a:stCxn id="27" idx="1"/>
            <a:endCxn id="24" idx="0"/>
          </p:cNvCxnSpPr>
          <p:nvPr/>
        </p:nvCxnSpPr>
        <p:spPr>
          <a:xfrm flipH="1">
            <a:off x="2939569" y="4008821"/>
            <a:ext cx="577770" cy="78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AF8EE6-9EA8-4B45-B100-3985E1BCD09E}"/>
              </a:ext>
            </a:extLst>
          </p:cNvPr>
          <p:cNvCxnSpPr>
            <a:stCxn id="30" idx="1"/>
            <a:endCxn id="24" idx="3"/>
          </p:cNvCxnSpPr>
          <p:nvPr/>
        </p:nvCxnSpPr>
        <p:spPr>
          <a:xfrm flipH="1">
            <a:off x="3483033" y="4994714"/>
            <a:ext cx="835373" cy="1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E3677CFC-EE45-4AC8-8F30-61FE0A81ED01}"/>
              </a:ext>
            </a:extLst>
          </p:cNvPr>
          <p:cNvSpPr/>
          <p:nvPr/>
        </p:nvSpPr>
        <p:spPr>
          <a:xfrm>
            <a:off x="4318406" y="4707886"/>
            <a:ext cx="1252990" cy="5736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belong to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97572BCD-2127-44F2-B4D8-A665CD511C22}"/>
              </a:ext>
            </a:extLst>
          </p:cNvPr>
          <p:cNvSpPr/>
          <p:nvPr/>
        </p:nvSpPr>
        <p:spPr>
          <a:xfrm>
            <a:off x="1676329" y="3183818"/>
            <a:ext cx="1806704" cy="12124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5880CE-5AEC-4941-9851-A3C95D879B4D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flipH="1">
            <a:off x="2579681" y="2771316"/>
            <a:ext cx="11554" cy="412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44A93F-9ABE-450A-8213-B4BC166CEF95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>
            <a:off x="2579681" y="4396233"/>
            <a:ext cx="359888" cy="39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261">
            <a:extLst>
              <a:ext uri="{FF2B5EF4-FFF2-40B4-BE49-F238E27FC236}">
                <a16:creationId xmlns:a16="http://schemas.microsoft.com/office/drawing/2014/main" id="{38BE5BB5-784D-4754-8AE7-C0A4442268DA}"/>
              </a:ext>
            </a:extLst>
          </p:cNvPr>
          <p:cNvCxnSpPr>
            <a:cxnSpLocks/>
            <a:stCxn id="27" idx="3"/>
            <a:endCxn id="7" idx="2"/>
          </p:cNvCxnSpPr>
          <p:nvPr/>
        </p:nvCxnSpPr>
        <p:spPr>
          <a:xfrm flipV="1">
            <a:off x="5268314" y="3747571"/>
            <a:ext cx="486131" cy="2612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64">
            <a:extLst>
              <a:ext uri="{FF2B5EF4-FFF2-40B4-BE49-F238E27FC236}">
                <a16:creationId xmlns:a16="http://schemas.microsoft.com/office/drawing/2014/main" id="{DF803EDC-773C-41D4-9894-A9E8700ED2D0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571396" y="4994714"/>
            <a:ext cx="3309289" cy="1038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395DCE3-81A1-46F6-99C9-F9AC2F39CCD4}"/>
              </a:ext>
            </a:extLst>
          </p:cNvPr>
          <p:cNvSpPr/>
          <p:nvPr/>
        </p:nvSpPr>
        <p:spPr>
          <a:xfrm>
            <a:off x="691148" y="5512854"/>
            <a:ext cx="1285341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Food_description</a:t>
            </a:r>
            <a:endParaRPr lang="en-U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B7A81CF-03B1-4E9A-B28E-241A84041C38}"/>
              </a:ext>
            </a:extLst>
          </p:cNvPr>
          <p:cNvSpPr/>
          <p:nvPr/>
        </p:nvSpPr>
        <p:spPr>
          <a:xfrm>
            <a:off x="2070584" y="5973648"/>
            <a:ext cx="1285341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food_price</a:t>
            </a:r>
            <a:endParaRPr lang="en-US" sz="1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B09706-9631-429D-BAD4-B9829CA08224}"/>
              </a:ext>
            </a:extLst>
          </p:cNvPr>
          <p:cNvSpPr/>
          <p:nvPr/>
        </p:nvSpPr>
        <p:spPr>
          <a:xfrm>
            <a:off x="3442432" y="5994328"/>
            <a:ext cx="1285341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food_catagory</a:t>
            </a:r>
            <a:endParaRPr lang="en-US" sz="1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E135C0-C832-40A1-BB5B-5DD1671FEDE1}"/>
              </a:ext>
            </a:extLst>
          </p:cNvPr>
          <p:cNvSpPr/>
          <p:nvPr/>
        </p:nvSpPr>
        <p:spPr>
          <a:xfrm>
            <a:off x="486373" y="6149116"/>
            <a:ext cx="1285341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endParaRPr lang="en-US" sz="12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056F47-203C-4EC3-9D95-C142AC775D14}"/>
              </a:ext>
            </a:extLst>
          </p:cNvPr>
          <p:cNvCxnSpPr>
            <a:cxnSpLocks/>
            <a:stCxn id="39" idx="6"/>
            <a:endCxn id="24" idx="1"/>
          </p:cNvCxnSpPr>
          <p:nvPr/>
        </p:nvCxnSpPr>
        <p:spPr>
          <a:xfrm flipV="1">
            <a:off x="1771714" y="5011296"/>
            <a:ext cx="624391" cy="131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C2A07F-4EF2-4A5C-AE88-FBEE7D1F930C}"/>
              </a:ext>
            </a:extLst>
          </p:cNvPr>
          <p:cNvCxnSpPr>
            <a:cxnSpLocks/>
            <a:stCxn id="36" idx="7"/>
            <a:endCxn id="24" idx="1"/>
          </p:cNvCxnSpPr>
          <p:nvPr/>
        </p:nvCxnSpPr>
        <p:spPr>
          <a:xfrm flipV="1">
            <a:off x="1788255" y="5011296"/>
            <a:ext cx="607850" cy="55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17D2F-1050-4672-822E-8124FF5982FB}"/>
              </a:ext>
            </a:extLst>
          </p:cNvPr>
          <p:cNvCxnSpPr>
            <a:cxnSpLocks/>
            <a:stCxn id="37" idx="0"/>
            <a:endCxn id="24" idx="2"/>
          </p:cNvCxnSpPr>
          <p:nvPr/>
        </p:nvCxnSpPr>
        <p:spPr>
          <a:xfrm flipV="1">
            <a:off x="2713255" y="5229517"/>
            <a:ext cx="226314" cy="744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28D67C-442E-492C-90CC-35F2EDD6D006}"/>
              </a:ext>
            </a:extLst>
          </p:cNvPr>
          <p:cNvCxnSpPr>
            <a:cxnSpLocks/>
            <a:stCxn id="38" idx="0"/>
            <a:endCxn id="24" idx="2"/>
          </p:cNvCxnSpPr>
          <p:nvPr/>
        </p:nvCxnSpPr>
        <p:spPr>
          <a:xfrm flipH="1" flipV="1">
            <a:off x="2939569" y="5229517"/>
            <a:ext cx="1145534" cy="764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69210F3-05E7-4635-8E63-2AD867A558CA}"/>
              </a:ext>
            </a:extLst>
          </p:cNvPr>
          <p:cNvSpPr/>
          <p:nvPr/>
        </p:nvSpPr>
        <p:spPr>
          <a:xfrm>
            <a:off x="5417734" y="6219202"/>
            <a:ext cx="1368725" cy="422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D3C1E3-9AE0-434E-A2AC-0CB7CA74BB81}"/>
              </a:ext>
            </a:extLst>
          </p:cNvPr>
          <p:cNvSpPr/>
          <p:nvPr/>
        </p:nvSpPr>
        <p:spPr>
          <a:xfrm>
            <a:off x="4486458" y="2051490"/>
            <a:ext cx="1368725" cy="422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user_login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04F1E0-29FA-4A01-BFE5-12536E0BAEDA}"/>
              </a:ext>
            </a:extLst>
          </p:cNvPr>
          <p:cNvSpPr/>
          <p:nvPr/>
        </p:nvSpPr>
        <p:spPr>
          <a:xfrm>
            <a:off x="8678128" y="1873422"/>
            <a:ext cx="1368725" cy="422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user_info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7C42BF-3465-4DA2-87E5-3F9074A787DB}"/>
              </a:ext>
            </a:extLst>
          </p:cNvPr>
          <p:cNvSpPr/>
          <p:nvPr/>
        </p:nvSpPr>
        <p:spPr>
          <a:xfrm>
            <a:off x="8608514" y="2845676"/>
            <a:ext cx="1368725" cy="422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A4F2CA-5C14-4A58-9493-3996BF06C0F4}"/>
              </a:ext>
            </a:extLst>
          </p:cNvPr>
          <p:cNvSpPr/>
          <p:nvPr/>
        </p:nvSpPr>
        <p:spPr>
          <a:xfrm>
            <a:off x="5886688" y="997724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server_id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2522560-ECB9-4734-9A44-A6375C0CB7BC}"/>
              </a:ext>
            </a:extLst>
          </p:cNvPr>
          <p:cNvSpPr/>
          <p:nvPr/>
        </p:nvSpPr>
        <p:spPr>
          <a:xfrm>
            <a:off x="4718072" y="1144521"/>
            <a:ext cx="119044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endParaRPr lang="en-US" sz="12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D0BDA5-D09D-4EEC-8793-EC75B88B25B0}"/>
              </a:ext>
            </a:extLst>
          </p:cNvPr>
          <p:cNvSpPr/>
          <p:nvPr/>
        </p:nvSpPr>
        <p:spPr>
          <a:xfrm>
            <a:off x="3343964" y="1498019"/>
            <a:ext cx="1555991" cy="326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32B82DD-4742-4AD1-A7EC-17E459712511}"/>
              </a:ext>
            </a:extLst>
          </p:cNvPr>
          <p:cNvCxnSpPr>
            <a:cxnSpLocks/>
            <a:stCxn id="48" idx="4"/>
            <a:endCxn id="45" idx="0"/>
          </p:cNvCxnSpPr>
          <p:nvPr/>
        </p:nvCxnSpPr>
        <p:spPr>
          <a:xfrm flipH="1">
            <a:off x="5170821" y="1360033"/>
            <a:ext cx="1365006" cy="691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F33B72-B51A-4B61-A341-0A2BAC62C732}"/>
              </a:ext>
            </a:extLst>
          </p:cNvPr>
          <p:cNvCxnSpPr>
            <a:cxnSpLocks/>
            <a:stCxn id="49" idx="4"/>
            <a:endCxn id="45" idx="0"/>
          </p:cNvCxnSpPr>
          <p:nvPr/>
        </p:nvCxnSpPr>
        <p:spPr>
          <a:xfrm flipH="1">
            <a:off x="5170821" y="1506830"/>
            <a:ext cx="142475" cy="54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6AB672-A96F-498A-B9D1-CD29776A84E1}"/>
              </a:ext>
            </a:extLst>
          </p:cNvPr>
          <p:cNvCxnSpPr>
            <a:cxnSpLocks/>
            <a:stCxn id="50" idx="6"/>
            <a:endCxn id="45" idx="0"/>
          </p:cNvCxnSpPr>
          <p:nvPr/>
        </p:nvCxnSpPr>
        <p:spPr>
          <a:xfrm>
            <a:off x="4899955" y="1661112"/>
            <a:ext cx="270866" cy="39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1328A29-DDC4-4730-90A5-83725B8D0EB4}"/>
              </a:ext>
            </a:extLst>
          </p:cNvPr>
          <p:cNvSpPr/>
          <p:nvPr/>
        </p:nvSpPr>
        <p:spPr>
          <a:xfrm>
            <a:off x="6485745" y="1493108"/>
            <a:ext cx="1298277" cy="449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email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841846-617D-4860-B9E0-C081829A02E3}"/>
              </a:ext>
            </a:extLst>
          </p:cNvPr>
          <p:cNvCxnSpPr>
            <a:cxnSpLocks/>
            <a:stCxn id="54" idx="4"/>
            <a:endCxn id="45" idx="0"/>
          </p:cNvCxnSpPr>
          <p:nvPr/>
        </p:nvCxnSpPr>
        <p:spPr>
          <a:xfrm flipH="1">
            <a:off x="5170821" y="1942586"/>
            <a:ext cx="1964063" cy="10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20CE85A-B98D-48A8-84C1-04F8959BE667}"/>
              </a:ext>
            </a:extLst>
          </p:cNvPr>
          <p:cNvSpPr/>
          <p:nvPr/>
        </p:nvSpPr>
        <p:spPr>
          <a:xfrm>
            <a:off x="9366975" y="741363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Last_name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E227486-6BB0-466E-8592-3CF42F5C9039}"/>
              </a:ext>
            </a:extLst>
          </p:cNvPr>
          <p:cNvSpPr/>
          <p:nvPr/>
        </p:nvSpPr>
        <p:spPr>
          <a:xfrm>
            <a:off x="8285169" y="978249"/>
            <a:ext cx="1279879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</a:t>
            </a:r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B32E6B-F9E3-4CC9-B022-82E0D116F4FA}"/>
              </a:ext>
            </a:extLst>
          </p:cNvPr>
          <p:cNvSpPr/>
          <p:nvPr/>
        </p:nvSpPr>
        <p:spPr>
          <a:xfrm>
            <a:off x="10484872" y="1341537"/>
            <a:ext cx="1555991" cy="326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  <a:endParaRPr lang="en-US" sz="12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6B98C2-9F37-40E3-8F71-01402D938F97}"/>
              </a:ext>
            </a:extLst>
          </p:cNvPr>
          <p:cNvCxnSpPr>
            <a:cxnSpLocks/>
            <a:stCxn id="56" idx="4"/>
            <a:endCxn id="46" idx="0"/>
          </p:cNvCxnSpPr>
          <p:nvPr/>
        </p:nvCxnSpPr>
        <p:spPr>
          <a:xfrm flipH="1">
            <a:off x="9362491" y="1103672"/>
            <a:ext cx="653623" cy="76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32957D-E3ED-4E1A-BC89-E31AF1C27BFB}"/>
              </a:ext>
            </a:extLst>
          </p:cNvPr>
          <p:cNvCxnSpPr>
            <a:cxnSpLocks/>
            <a:stCxn id="57" idx="5"/>
            <a:endCxn id="46" idx="0"/>
          </p:cNvCxnSpPr>
          <p:nvPr/>
        </p:nvCxnSpPr>
        <p:spPr>
          <a:xfrm flipH="1">
            <a:off x="9362491" y="1287499"/>
            <a:ext cx="15123" cy="58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593378-E34A-4631-B69A-2389B58272D9}"/>
              </a:ext>
            </a:extLst>
          </p:cNvPr>
          <p:cNvCxnSpPr>
            <a:cxnSpLocks/>
            <a:stCxn id="58" idx="2"/>
            <a:endCxn id="46" idx="0"/>
          </p:cNvCxnSpPr>
          <p:nvPr/>
        </p:nvCxnSpPr>
        <p:spPr>
          <a:xfrm flipH="1">
            <a:off x="9362491" y="1504630"/>
            <a:ext cx="1122381" cy="36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9EF4E8E-B7AA-4B40-87A9-D0CE7957D128}"/>
              </a:ext>
            </a:extLst>
          </p:cNvPr>
          <p:cNvSpPr/>
          <p:nvPr/>
        </p:nvSpPr>
        <p:spPr>
          <a:xfrm>
            <a:off x="10763459" y="815061"/>
            <a:ext cx="129827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Contact_no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E269CD9-A36C-42D7-BC27-6650AF76CFB7}"/>
              </a:ext>
            </a:extLst>
          </p:cNvPr>
          <p:cNvCxnSpPr>
            <a:cxnSpLocks/>
            <a:stCxn id="62" idx="4"/>
            <a:endCxn id="46" idx="0"/>
          </p:cNvCxnSpPr>
          <p:nvPr/>
        </p:nvCxnSpPr>
        <p:spPr>
          <a:xfrm flipH="1">
            <a:off x="9362491" y="1177370"/>
            <a:ext cx="2050107" cy="69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mond 63">
            <a:extLst>
              <a:ext uri="{FF2B5EF4-FFF2-40B4-BE49-F238E27FC236}">
                <a16:creationId xmlns:a16="http://schemas.microsoft.com/office/drawing/2014/main" id="{7861B4E2-5E74-4682-B10D-E26D3FE7764B}"/>
              </a:ext>
            </a:extLst>
          </p:cNvPr>
          <p:cNvSpPr/>
          <p:nvPr/>
        </p:nvSpPr>
        <p:spPr>
          <a:xfrm>
            <a:off x="6874460" y="2154500"/>
            <a:ext cx="1226442" cy="5736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47A9114-B856-4FDF-9354-6DE0E5EAB2A6}"/>
              </a:ext>
            </a:extLst>
          </p:cNvPr>
          <p:cNvCxnSpPr>
            <a:cxnSpLocks/>
            <a:stCxn id="64" idx="1"/>
            <a:endCxn id="45" idx="3"/>
          </p:cNvCxnSpPr>
          <p:nvPr/>
        </p:nvCxnSpPr>
        <p:spPr>
          <a:xfrm flipH="1" flipV="1">
            <a:off x="5855183" y="2262837"/>
            <a:ext cx="1019277" cy="17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1DDA09B-53D4-4F73-837A-D52F53A13CB9}"/>
              </a:ext>
            </a:extLst>
          </p:cNvPr>
          <p:cNvCxnSpPr>
            <a:cxnSpLocks/>
            <a:stCxn id="64" idx="3"/>
            <a:endCxn id="46" idx="1"/>
          </p:cNvCxnSpPr>
          <p:nvPr/>
        </p:nvCxnSpPr>
        <p:spPr>
          <a:xfrm flipV="1">
            <a:off x="8100902" y="2084769"/>
            <a:ext cx="577226" cy="356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A29CCB-EC0B-4F61-9E7E-A3C37A4FAE28}"/>
              </a:ext>
            </a:extLst>
          </p:cNvPr>
          <p:cNvSpPr/>
          <p:nvPr/>
        </p:nvSpPr>
        <p:spPr>
          <a:xfrm>
            <a:off x="10562289" y="2525158"/>
            <a:ext cx="119044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fid</a:t>
            </a:r>
            <a:endParaRPr lang="en-US" sz="12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E7368E3-22F2-41E6-A021-E2F27A4E1994}"/>
              </a:ext>
            </a:extLst>
          </p:cNvPr>
          <p:cNvSpPr/>
          <p:nvPr/>
        </p:nvSpPr>
        <p:spPr>
          <a:xfrm>
            <a:off x="10279323" y="3161784"/>
            <a:ext cx="1555991" cy="326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en-US" sz="12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E633B12-9E57-4F0F-9DD1-825B8618113A}"/>
              </a:ext>
            </a:extLst>
          </p:cNvPr>
          <p:cNvCxnSpPr>
            <a:cxnSpLocks/>
            <a:stCxn id="67" idx="2"/>
            <a:endCxn id="47" idx="3"/>
          </p:cNvCxnSpPr>
          <p:nvPr/>
        </p:nvCxnSpPr>
        <p:spPr>
          <a:xfrm flipH="1">
            <a:off x="9977239" y="2706313"/>
            <a:ext cx="585050" cy="350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61CED1-D1BC-41D8-B20A-505BF0EC4AFE}"/>
              </a:ext>
            </a:extLst>
          </p:cNvPr>
          <p:cNvCxnSpPr>
            <a:cxnSpLocks/>
            <a:stCxn id="68" idx="0"/>
            <a:endCxn id="47" idx="3"/>
          </p:cNvCxnSpPr>
          <p:nvPr/>
        </p:nvCxnSpPr>
        <p:spPr>
          <a:xfrm flipH="1" flipV="1">
            <a:off x="9977239" y="3057023"/>
            <a:ext cx="1080080" cy="10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506C903-FB89-49F3-B624-817B6741E828}"/>
              </a:ext>
            </a:extLst>
          </p:cNvPr>
          <p:cNvSpPr/>
          <p:nvPr/>
        </p:nvSpPr>
        <p:spPr>
          <a:xfrm>
            <a:off x="7619677" y="6362402"/>
            <a:ext cx="1190447" cy="362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fid</a:t>
            </a:r>
            <a:endParaRPr lang="en-US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EE0B86D-ED73-45E8-A364-7B039195AC7E}"/>
              </a:ext>
            </a:extLst>
          </p:cNvPr>
          <p:cNvSpPr/>
          <p:nvPr/>
        </p:nvSpPr>
        <p:spPr>
          <a:xfrm>
            <a:off x="7101267" y="5824302"/>
            <a:ext cx="1555991" cy="326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endParaRPr lang="en-US" sz="12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7C1FF25-88DC-434F-9E50-5A5F8DE3E2C8}"/>
              </a:ext>
            </a:extLst>
          </p:cNvPr>
          <p:cNvCxnSpPr>
            <a:cxnSpLocks/>
            <a:stCxn id="71" idx="2"/>
            <a:endCxn id="44" idx="3"/>
          </p:cNvCxnSpPr>
          <p:nvPr/>
        </p:nvCxnSpPr>
        <p:spPr>
          <a:xfrm flipH="1" flipV="1">
            <a:off x="6786459" y="6430549"/>
            <a:ext cx="833218" cy="11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0E8F17-ADDA-46DB-B02A-A3A594CF6802}"/>
              </a:ext>
            </a:extLst>
          </p:cNvPr>
          <p:cNvCxnSpPr>
            <a:cxnSpLocks/>
            <a:stCxn id="72" idx="2"/>
            <a:endCxn id="44" idx="0"/>
          </p:cNvCxnSpPr>
          <p:nvPr/>
        </p:nvCxnSpPr>
        <p:spPr>
          <a:xfrm flipH="1">
            <a:off x="6102097" y="5987395"/>
            <a:ext cx="999170" cy="23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mond 74">
            <a:extLst>
              <a:ext uri="{FF2B5EF4-FFF2-40B4-BE49-F238E27FC236}">
                <a16:creationId xmlns:a16="http://schemas.microsoft.com/office/drawing/2014/main" id="{CDCBACDF-5E96-4123-B2F5-9A789B632FE0}"/>
              </a:ext>
            </a:extLst>
          </p:cNvPr>
          <p:cNvSpPr/>
          <p:nvPr/>
        </p:nvSpPr>
        <p:spPr>
          <a:xfrm>
            <a:off x="8421513" y="3657338"/>
            <a:ext cx="1750975" cy="8751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Belong to</a:t>
            </a:r>
          </a:p>
        </p:txBody>
      </p:sp>
      <p:cxnSp>
        <p:nvCxnSpPr>
          <p:cNvPr id="76" name="Elbow Connector 261">
            <a:extLst>
              <a:ext uri="{FF2B5EF4-FFF2-40B4-BE49-F238E27FC236}">
                <a16:creationId xmlns:a16="http://schemas.microsoft.com/office/drawing/2014/main" id="{12824689-D3ED-408A-B0AB-E1DE7C38438A}"/>
              </a:ext>
            </a:extLst>
          </p:cNvPr>
          <p:cNvCxnSpPr>
            <a:cxnSpLocks/>
            <a:stCxn id="75" idx="0"/>
            <a:endCxn id="47" idx="2"/>
          </p:cNvCxnSpPr>
          <p:nvPr/>
        </p:nvCxnSpPr>
        <p:spPr>
          <a:xfrm rot="16200000" flipV="1">
            <a:off x="9100455" y="3460792"/>
            <a:ext cx="388968" cy="41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261">
            <a:extLst>
              <a:ext uri="{FF2B5EF4-FFF2-40B4-BE49-F238E27FC236}">
                <a16:creationId xmlns:a16="http://schemas.microsoft.com/office/drawing/2014/main" id="{EC9769D8-248E-4BDB-8FDB-C083D4026E2D}"/>
              </a:ext>
            </a:extLst>
          </p:cNvPr>
          <p:cNvCxnSpPr>
            <a:cxnSpLocks/>
            <a:stCxn id="75" idx="3"/>
            <a:endCxn id="6" idx="0"/>
          </p:cNvCxnSpPr>
          <p:nvPr/>
        </p:nvCxnSpPr>
        <p:spPr>
          <a:xfrm flipH="1">
            <a:off x="9565048" y="4094930"/>
            <a:ext cx="607440" cy="792258"/>
          </a:xfrm>
          <a:prstGeom prst="bentConnector4">
            <a:avLst>
              <a:gd name="adj1" fmla="val -37633"/>
              <a:gd name="adj2" fmla="val 776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261">
            <a:extLst>
              <a:ext uri="{FF2B5EF4-FFF2-40B4-BE49-F238E27FC236}">
                <a16:creationId xmlns:a16="http://schemas.microsoft.com/office/drawing/2014/main" id="{E60EE67B-8BE8-4247-BC27-2ABB61DC7AF2}"/>
              </a:ext>
            </a:extLst>
          </p:cNvPr>
          <p:cNvCxnSpPr>
            <a:cxnSpLocks/>
            <a:stCxn id="44" idx="1"/>
            <a:endCxn id="30" idx="2"/>
          </p:cNvCxnSpPr>
          <p:nvPr/>
        </p:nvCxnSpPr>
        <p:spPr>
          <a:xfrm rot="10800000">
            <a:off x="4944902" y="5281543"/>
            <a:ext cx="472833" cy="11490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0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CED2-8592-4032-8287-ED6DFDDC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961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Table</a:t>
            </a:r>
            <a:r>
              <a:rPr lang="en-US" dirty="0"/>
              <a:t> </a:t>
            </a:r>
            <a:r>
              <a:rPr lang="en-US" sz="6000" dirty="0"/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57C7D-255B-4E51-81EB-1BD776DA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8" y="982127"/>
            <a:ext cx="11863344" cy="48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2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86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Cover and End Slide Master</vt:lpstr>
      <vt:lpstr>PowerPoint Presentation</vt:lpstr>
      <vt:lpstr>ER DIAGRAM</vt:lpstr>
      <vt:lpstr>Table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</dc:title>
  <dc:creator>Joy</dc:creator>
  <cp:lastModifiedBy>Joy</cp:lastModifiedBy>
  <cp:revision>2</cp:revision>
  <dcterms:created xsi:type="dcterms:W3CDTF">2020-02-07T08:24:55Z</dcterms:created>
  <dcterms:modified xsi:type="dcterms:W3CDTF">2020-02-07T08:39:47Z</dcterms:modified>
</cp:coreProperties>
</file>