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7" r:id="rId3"/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1081-AD20-41AD-922F-82A24588A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59872-239D-4F59-AFCD-E8AD4767E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02068-65B0-4083-8B09-8FCBAADA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45FA-A630-4096-A1DD-829E64CC203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F0419-5BBD-41E8-B8F2-5EFD912D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EE15F-F9BE-4094-B69D-35F21A00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1E27-BA5E-4F13-9353-0EC03642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5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72E5-92F5-4A74-8467-99896A6A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1AA76-43C5-4106-818B-9AC18572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94FC4-E8BB-424D-B03C-ECD33541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45FA-A630-4096-A1DD-829E64CC203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07E35-416B-4215-B9A4-446D7422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6FCD7-93B2-48E3-8276-1ACFC618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1E27-BA5E-4F13-9353-0EC03642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6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19C10-5FD1-4B3F-BBC9-EA5947A30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FF646-BBC0-4298-B0E8-159AA29BF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CF25A-5C08-4515-847D-EFD32A3F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45FA-A630-4096-A1DD-829E64CC203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75397-E453-4B51-9D50-F422B390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DE274-0182-4969-8037-0F0C171B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1E27-BA5E-4F13-9353-0EC03642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93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471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4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50F5-C7FA-40D9-A422-936B5B79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EF762-9759-48F4-A61A-56D4F12E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152BA-EE20-4B9C-B84F-A1B5C72D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45FA-A630-4096-A1DD-829E64CC203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F2746-00B6-4EA0-B878-58A771EA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CEB5D-9765-4162-AADD-7ADEE031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1E27-BA5E-4F13-9353-0EC03642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6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C177-FD41-4087-A5A3-11F5909A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C5D62-F07B-48CB-9D59-789D64915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299D-FDE4-4540-9852-3BA22E6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45FA-A630-4096-A1DD-829E64CC203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6E76E-4147-4F6B-A5B6-2D3B78ED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B01E7-561D-4DC7-A761-2A1D134D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1E27-BA5E-4F13-9353-0EC03642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8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D1A5-F88F-4E9D-9AF8-607753FB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28365-DA9F-427E-B017-D5FEDA2DC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4851A-C790-49D7-B980-1291CEC39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5E51B-0CF0-45DF-AF3A-E2123F8D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45FA-A630-4096-A1DD-829E64CC203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3C685-4E26-4BD0-B2E4-9C3D8226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DA075-1ECE-4F31-BA52-6D82C5AF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1E27-BA5E-4F13-9353-0EC03642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1E5B-5238-4211-B702-D827D495A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5B2F9-C61A-4E3E-9DC5-0DCDA66CD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07F36-6654-4572-A108-05BBF1616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AFAEB-CC09-459E-9F9F-5FF4780B3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A6348-760D-4B30-85ED-D0118A9D7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A8036-B85A-40AE-8360-F9382381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45FA-A630-4096-A1DD-829E64CC203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77277-0C64-45DC-BD91-A84B9F86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61CCF-03DB-463D-AEE1-F0AC12E5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1E27-BA5E-4F13-9353-0EC03642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6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78B1-6EBB-4A44-8970-8A40CCDE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F9C4A-2968-42A6-A77E-9A54BB3F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45FA-A630-4096-A1DD-829E64CC203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76DC5-F7F1-4394-9EE6-ED5D5B35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3CDD9-A595-4047-BD32-4C9AC04D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1E27-BA5E-4F13-9353-0EC03642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6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157D8-98EB-4819-B54C-1D11F86C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45FA-A630-4096-A1DD-829E64CC203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90901-CAD3-4F73-81AF-4F8EB8F4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1A2FF-F35F-4579-A67C-0FC613AD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1E27-BA5E-4F13-9353-0EC03642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0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63D6-6EEF-4B9E-B3FD-F1307924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E8B51-388A-4A32-AABE-39569B8C8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BBC30-136C-4B9B-A99E-9DFF3E6BD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39633-E979-4EC2-9C47-11E7159F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45FA-A630-4096-A1DD-829E64CC203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C60B8-59C3-4DB6-B182-CC0D5756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B68CA-A04E-46DD-BEE7-758DECEA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1E27-BA5E-4F13-9353-0EC03642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1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FA00-3BAE-4FE3-ACD5-7310F6EE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9B8D2F-DA9B-4C0B-8510-D25F7546A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0D7D1-C106-4D46-8F2A-C17EC6117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47ABF-D3ED-4EC6-8421-22031CC5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45FA-A630-4096-A1DD-829E64CC203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9BBB6-256B-41DB-9410-BAB944D9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EF588-26D2-457B-A35F-5504A7D8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1E27-BA5E-4F13-9353-0EC03642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9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8FDA4-0632-4EF1-B997-614D083E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F4A1D-D891-4416-91AE-D89F768E7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A2DD3-24F9-4759-B957-3A8A2E585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345FA-A630-4096-A1DD-829E64CC203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82901-640E-4B16-A300-EDAA018DA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FE4EC-E9BF-45AC-9D84-5A37C2D9D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91E27-BA5E-4F13-9353-0EC03642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0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4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78684D85-23DB-4B7F-86EA-BF862FD156BF}"/>
              </a:ext>
            </a:extLst>
          </p:cNvPr>
          <p:cNvSpPr/>
          <p:nvPr/>
        </p:nvSpPr>
        <p:spPr>
          <a:xfrm flipH="1" flipV="1">
            <a:off x="8742717" y="0"/>
            <a:ext cx="3449283" cy="274811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6A6F1595-16DE-454B-8397-80DDFC427A4F}"/>
              </a:ext>
            </a:extLst>
          </p:cNvPr>
          <p:cNvSpPr/>
          <p:nvPr/>
        </p:nvSpPr>
        <p:spPr>
          <a:xfrm rot="10800000" flipH="1" flipV="1">
            <a:off x="-11156" y="518161"/>
            <a:ext cx="7957414" cy="633984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63E03D4-167F-4055-B484-A79BD56ACB70}"/>
              </a:ext>
            </a:extLst>
          </p:cNvPr>
          <p:cNvSpPr/>
          <p:nvPr/>
        </p:nvSpPr>
        <p:spPr>
          <a:xfrm rot="2328794" flipH="1" flipV="1">
            <a:off x="-1154027" y="3708189"/>
            <a:ext cx="9800738" cy="230341"/>
          </a:xfrm>
          <a:custGeom>
            <a:avLst/>
            <a:gdLst>
              <a:gd name="connsiteX0" fmla="*/ 9797894 w 9800738"/>
              <a:gd name="connsiteY0" fmla="*/ 219096 h 230341"/>
              <a:gd name="connsiteX1" fmla="*/ 9770747 w 9800738"/>
              <a:gd name="connsiteY1" fmla="*/ 230341 h 230341"/>
              <a:gd name="connsiteX2" fmla="*/ 4244133 w 9800738"/>
              <a:gd name="connsiteY2" fmla="*/ 230341 h 230341"/>
              <a:gd name="connsiteX3" fmla="*/ 4205742 w 9800738"/>
              <a:gd name="connsiteY3" fmla="*/ 191950 h 230341"/>
              <a:gd name="connsiteX4" fmla="*/ 4205742 w 9800738"/>
              <a:gd name="connsiteY4" fmla="*/ 162439 h 230341"/>
              <a:gd name="connsiteX5" fmla="*/ 0 w 9800738"/>
              <a:gd name="connsiteY5" fmla="*/ 162439 h 230341"/>
              <a:gd name="connsiteX6" fmla="*/ 117676 w 9800738"/>
              <a:gd name="connsiteY6" fmla="*/ 67780 h 230341"/>
              <a:gd name="connsiteX7" fmla="*/ 4205742 w 9800738"/>
              <a:gd name="connsiteY7" fmla="*/ 67780 h 230341"/>
              <a:gd name="connsiteX8" fmla="*/ 4205741 w 9800738"/>
              <a:gd name="connsiteY8" fmla="*/ 38391 h 230341"/>
              <a:gd name="connsiteX9" fmla="*/ 4244132 w 9800738"/>
              <a:gd name="connsiteY9" fmla="*/ 0 h 230341"/>
              <a:gd name="connsiteX10" fmla="*/ 9630019 w 9800738"/>
              <a:gd name="connsiteY10" fmla="*/ 0 h 230341"/>
              <a:gd name="connsiteX11" fmla="*/ 9800738 w 9800738"/>
              <a:gd name="connsiteY11" fmla="*/ 212230 h 23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00738" h="230341">
                <a:moveTo>
                  <a:pt x="9797894" y="219096"/>
                </a:moveTo>
                <a:cubicBezTo>
                  <a:pt x="9790947" y="226044"/>
                  <a:pt x="9781349" y="230341"/>
                  <a:pt x="9770747" y="230341"/>
                </a:cubicBezTo>
                <a:lnTo>
                  <a:pt x="4244133" y="230341"/>
                </a:lnTo>
                <a:cubicBezTo>
                  <a:pt x="4222930" y="230341"/>
                  <a:pt x="4205741" y="213153"/>
                  <a:pt x="4205742" y="191950"/>
                </a:cubicBezTo>
                <a:lnTo>
                  <a:pt x="4205742" y="162439"/>
                </a:lnTo>
                <a:lnTo>
                  <a:pt x="0" y="162439"/>
                </a:lnTo>
                <a:lnTo>
                  <a:pt x="117676" y="67780"/>
                </a:lnTo>
                <a:lnTo>
                  <a:pt x="4205742" y="67780"/>
                </a:lnTo>
                <a:lnTo>
                  <a:pt x="4205741" y="38391"/>
                </a:lnTo>
                <a:cubicBezTo>
                  <a:pt x="4205742" y="17188"/>
                  <a:pt x="4222930" y="0"/>
                  <a:pt x="4244132" y="0"/>
                </a:cubicBezTo>
                <a:lnTo>
                  <a:pt x="9630019" y="0"/>
                </a:lnTo>
                <a:lnTo>
                  <a:pt x="9800738" y="21223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617EEB1-F6E6-491A-BE41-0E781DFC4AFB}"/>
              </a:ext>
            </a:extLst>
          </p:cNvPr>
          <p:cNvSpPr/>
          <p:nvPr/>
        </p:nvSpPr>
        <p:spPr>
          <a:xfrm rot="13138157" flipH="1" flipV="1">
            <a:off x="8622921" y="1132560"/>
            <a:ext cx="4084825" cy="230341"/>
          </a:xfrm>
          <a:custGeom>
            <a:avLst/>
            <a:gdLst>
              <a:gd name="connsiteX0" fmla="*/ 0 w 4084825"/>
              <a:gd name="connsiteY0" fmla="*/ 162439 h 230341"/>
              <a:gd name="connsiteX1" fmla="*/ 117022 w 4084825"/>
              <a:gd name="connsiteY1" fmla="*/ 67780 h 230341"/>
              <a:gd name="connsiteX2" fmla="*/ 1820156 w 4084825"/>
              <a:gd name="connsiteY2" fmla="*/ 67780 h 230341"/>
              <a:gd name="connsiteX3" fmla="*/ 1820156 w 4084825"/>
              <a:gd name="connsiteY3" fmla="*/ 38391 h 230341"/>
              <a:gd name="connsiteX4" fmla="*/ 1858548 w 4084825"/>
              <a:gd name="connsiteY4" fmla="*/ 0 h 230341"/>
              <a:gd name="connsiteX5" fmla="*/ 3898502 w 4084825"/>
              <a:gd name="connsiteY5" fmla="*/ 0 h 230341"/>
              <a:gd name="connsiteX6" fmla="*/ 4084825 w 4084825"/>
              <a:gd name="connsiteY6" fmla="*/ 230341 h 230341"/>
              <a:gd name="connsiteX7" fmla="*/ 1858548 w 4084825"/>
              <a:gd name="connsiteY7" fmla="*/ 230341 h 230341"/>
              <a:gd name="connsiteX8" fmla="*/ 1820157 w 4084825"/>
              <a:gd name="connsiteY8" fmla="*/ 191949 h 230341"/>
              <a:gd name="connsiteX9" fmla="*/ 1820157 w 4084825"/>
              <a:gd name="connsiteY9" fmla="*/ 162439 h 23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4825" h="230341">
                <a:moveTo>
                  <a:pt x="0" y="162439"/>
                </a:moveTo>
                <a:lnTo>
                  <a:pt x="117022" y="67780"/>
                </a:lnTo>
                <a:lnTo>
                  <a:pt x="1820156" y="67780"/>
                </a:lnTo>
                <a:lnTo>
                  <a:pt x="1820156" y="38391"/>
                </a:lnTo>
                <a:cubicBezTo>
                  <a:pt x="1820157" y="17188"/>
                  <a:pt x="1837345" y="0"/>
                  <a:pt x="1858548" y="0"/>
                </a:cubicBezTo>
                <a:lnTo>
                  <a:pt x="3898502" y="0"/>
                </a:lnTo>
                <a:lnTo>
                  <a:pt x="4084825" y="230341"/>
                </a:lnTo>
                <a:lnTo>
                  <a:pt x="1858548" y="230341"/>
                </a:lnTo>
                <a:cubicBezTo>
                  <a:pt x="1837345" y="230341"/>
                  <a:pt x="1820157" y="213153"/>
                  <a:pt x="1820157" y="191949"/>
                </a:cubicBezTo>
                <a:lnTo>
                  <a:pt x="1820157" y="16243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2284C1-9BA9-41CF-91A4-8E284C067A55}"/>
              </a:ext>
            </a:extLst>
          </p:cNvPr>
          <p:cNvGrpSpPr/>
          <p:nvPr/>
        </p:nvGrpSpPr>
        <p:grpSpPr>
          <a:xfrm>
            <a:off x="316728" y="1607496"/>
            <a:ext cx="11746319" cy="3846428"/>
            <a:chOff x="4468632" y="-1387147"/>
            <a:chExt cx="16223392" cy="355739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461D2C-CC74-41F0-8BF4-AC622EFBD66F}"/>
                </a:ext>
              </a:extLst>
            </p:cNvPr>
            <p:cNvSpPr txBox="1"/>
            <p:nvPr/>
          </p:nvSpPr>
          <p:spPr>
            <a:xfrm>
              <a:off x="4468632" y="1173976"/>
              <a:ext cx="7283422" cy="9962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Joy Dhar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ID: 16201063</a:t>
              </a:r>
              <a:endPara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876DE22-6D61-4382-A007-14C0D2DEE42F}"/>
                </a:ext>
              </a:extLst>
            </p:cNvPr>
            <p:cNvSpPr txBox="1"/>
            <p:nvPr/>
          </p:nvSpPr>
          <p:spPr>
            <a:xfrm>
              <a:off x="5925565" y="-1387147"/>
              <a:ext cx="14766459" cy="8539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A08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Welcome To My Presentation</a:t>
              </a:r>
              <a:endPara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CA08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730D-712B-4194-B149-1C36C5291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3150B-E988-4CDE-ABAD-CE2E80AAB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50CC8-45F2-4C00-9017-B3FC52F23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881B2A-FF3B-43D1-A4B0-B63838EBC1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6"/>
          <a:stretch/>
        </p:blipFill>
        <p:spPr>
          <a:xfrm>
            <a:off x="-1" y="493295"/>
            <a:ext cx="12191999" cy="63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8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730D-712B-4194-B149-1C36C5291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3150B-E988-4CDE-ABAD-CE2E80AAB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50CC8-45F2-4C00-9017-B3FC52F23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740752-267E-4E60-8310-EE0C74705E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6" t="24561" r="25334" b="19591"/>
          <a:stretch/>
        </p:blipFill>
        <p:spPr>
          <a:xfrm>
            <a:off x="1459832" y="597027"/>
            <a:ext cx="9729089" cy="626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1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730D-712B-4194-B149-1C36C5291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3150B-E988-4CDE-ABAD-CE2E80AAB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50CC8-45F2-4C00-9017-B3FC52F23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E5B69B-C80E-456C-8313-18D61ED67C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10010" r="5847" b="7430"/>
          <a:stretch/>
        </p:blipFill>
        <p:spPr>
          <a:xfrm>
            <a:off x="2285999" y="1808335"/>
            <a:ext cx="7395412" cy="43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65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730D-712B-4194-B149-1C36C5291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3150B-E988-4CDE-ABAD-CE2E80AAB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50CC8-45F2-4C00-9017-B3FC52F23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384076-4944-4F5C-8C8B-CE65F37487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3" t="25352" r="26842" b="2357"/>
          <a:stretch/>
        </p:blipFill>
        <p:spPr>
          <a:xfrm>
            <a:off x="2695073" y="808759"/>
            <a:ext cx="7267074" cy="60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49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730D-712B-4194-B149-1C36C5291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3150B-E988-4CDE-ABAD-CE2E80AAB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E47C25-049C-46EC-B1B5-E0ACAB281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58"/>
            <a:ext cx="12197792" cy="686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1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58F3-44E1-4BE3-9272-9A23AC8C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1021A4-2E42-4108-A3E6-5F12B50B0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650018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BC05-834F-4539-A997-FEC2C0D1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6939A3-8D60-4BA3-830F-E90AF7338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24487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A2FD-E7BB-4FCD-9DF3-69BF0626E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6" y="413252"/>
            <a:ext cx="3288631" cy="5025022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8000" dirty="0"/>
              <a:t>Mobile 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3EF4D-148F-46BE-BE2E-BDA5941CE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649" y="413252"/>
            <a:ext cx="6232543" cy="64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81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B3D0-39D7-4243-85DF-C79B489F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D8B1F0-241D-4D70-A510-931FC568C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07" y="365125"/>
            <a:ext cx="3553945" cy="4351338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316A4A3-667B-408E-A4A4-73BB2E6C5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595" y="365125"/>
            <a:ext cx="6192248" cy="654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99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C3E83A-871B-4E33-B8EC-683AE0472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45" y="365125"/>
            <a:ext cx="5701990" cy="6492875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DBAA12-34C1-4B91-B3EF-68C18D98E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4544" y="365125"/>
            <a:ext cx="35539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0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730D-712B-4194-B149-1C36C5291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3150B-E988-4CDE-ABAD-CE2E80AAB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17EEB-A348-45C6-BCE3-D04091B2D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" y="0"/>
            <a:ext cx="12146280" cy="677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88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730D-712B-4194-B149-1C36C5291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3150B-E988-4CDE-ABAD-CE2E80AAB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17EEB-A348-45C6-BCE3-D04091B2D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40004"/>
            <a:ext cx="12146280" cy="681799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CA7969C-FB3A-4E25-8CC4-5A3C5E636D85}"/>
              </a:ext>
            </a:extLst>
          </p:cNvPr>
          <p:cNvSpPr txBox="1">
            <a:spLocks/>
          </p:cNvSpPr>
          <p:nvPr/>
        </p:nvSpPr>
        <p:spPr>
          <a:xfrm>
            <a:off x="2390273" y="2791274"/>
            <a:ext cx="7684169" cy="13154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649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AAAA-4E13-4CCC-B64B-4D8A22FD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B6249-9F9C-462E-BEC6-28A0517ED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03243" cy="6695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010A1C-78A4-4363-9B72-7994682399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57" t="27023" r="25869" b="5590"/>
          <a:stretch/>
        </p:blipFill>
        <p:spPr>
          <a:xfrm>
            <a:off x="2871537" y="1027906"/>
            <a:ext cx="6833938" cy="55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0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022C-539A-439C-A07A-99483F9E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D4CABF-D2ED-4364-BCAF-D9CCAD795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3" y="0"/>
            <a:ext cx="12160097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41BEE2-52F5-4FA5-9804-D01B353776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3" t="6369" r="7759" b="10444"/>
          <a:stretch/>
        </p:blipFill>
        <p:spPr>
          <a:xfrm>
            <a:off x="3015916" y="2310064"/>
            <a:ext cx="5839326" cy="332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5CFA-AC39-4A18-AE90-C89FFCA2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03ACAF-2353-4FEA-9D8E-59BE93AC0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" y="0"/>
            <a:ext cx="12184796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81CD8E-E7D8-43A6-88DF-1A059AD087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2" t="34408" r="24869" b="19208"/>
          <a:stretch/>
        </p:blipFill>
        <p:spPr>
          <a:xfrm>
            <a:off x="1347649" y="2006977"/>
            <a:ext cx="9496702" cy="364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5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730D-712B-4194-B149-1C36C5291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3150B-E988-4CDE-ABAD-CE2E80AAB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50CC8-45F2-4C00-9017-B3FC52F23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1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730D-712B-4194-B149-1C36C5291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3150B-E988-4CDE-ABAD-CE2E80AAB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50CC8-45F2-4C00-9017-B3FC52F23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2096A7-8E3F-4C51-8C49-9092C196D3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9"/>
          <a:stretch/>
        </p:blipFill>
        <p:spPr>
          <a:xfrm>
            <a:off x="0" y="529389"/>
            <a:ext cx="12192000" cy="632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6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730D-712B-4194-B149-1C36C5291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3150B-E988-4CDE-ABAD-CE2E80AAB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50CC8-45F2-4C00-9017-B3FC52F23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6F6C0E-5953-4F5D-A66E-338B95019D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4"/>
          <a:stretch/>
        </p:blipFill>
        <p:spPr>
          <a:xfrm>
            <a:off x="0" y="428400"/>
            <a:ext cx="12192000" cy="642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6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730D-712B-4194-B149-1C36C5291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3150B-E988-4CDE-ABAD-CE2E80AAB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50CC8-45F2-4C00-9017-B3FC52F23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467FA0-D4AC-48D3-A859-BB40D78D3A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8"/>
          <a:stretch/>
        </p:blipFill>
        <p:spPr>
          <a:xfrm>
            <a:off x="0" y="497304"/>
            <a:ext cx="12192000" cy="636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6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and End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</Words>
  <Application>Microsoft Office PowerPoint</Application>
  <PresentationFormat>Widescreen</PresentationFormat>
  <Paragraphs>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Cover and End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Mobile View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</dc:creator>
  <cp:lastModifiedBy>Joy</cp:lastModifiedBy>
  <cp:revision>5</cp:revision>
  <dcterms:created xsi:type="dcterms:W3CDTF">2020-02-07T07:46:56Z</dcterms:created>
  <dcterms:modified xsi:type="dcterms:W3CDTF">2020-02-07T08:21:51Z</dcterms:modified>
</cp:coreProperties>
</file>