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8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7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1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DF8B-41C2-45A3-A6F8-4F297A7D94D8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30C9-34A4-4DCA-B552-B3FA0D2BF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74" y="1306444"/>
            <a:ext cx="2386309" cy="15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469728" y="308969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Mobile App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진행상황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4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flipH="1">
            <a:off x="1080453" y="753467"/>
            <a:ext cx="8255883" cy="8207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접근성을 키우기 위해 여러 아이콘과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Tab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구현</a:t>
            </a:r>
            <a:endParaRPr lang="en-US" altLang="ko-KR" sz="11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상품이나 이벤트 상품을 추려서 자동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swipe </a:t>
            </a: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9" y="2894692"/>
            <a:ext cx="1604601" cy="281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08182" y="577329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메인 화면 디자인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5205" y="578096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구현 상태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 flipH="1">
            <a:off x="245587" y="2342112"/>
            <a:ext cx="3247652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Swipe view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밑에 카툰단위 구매 가능 상품 추가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559" y="206511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049774" y="1866983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185603" y="1866983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41166" y="578318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구현 상태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 flipH="1">
            <a:off x="4380353" y="2342112"/>
            <a:ext cx="3247652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구매 후기 작성 후 후기 많은 순으로 제품 정렬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3785" y="206511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5114" y="584055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구현 상태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 flipH="1">
            <a:off x="8420405" y="2342112"/>
            <a:ext cx="3724728" cy="8207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관리자가 제품 추가 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자동으로 금액대별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Tab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나누어짐 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필터를 적용하여 정렬 기준 변경 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클릭 시 상세 페이지로 이동 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20405" y="2034335"/>
            <a:ext cx="51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6"/>
          <a:stretch/>
        </p:blipFill>
        <p:spPr>
          <a:xfrm>
            <a:off x="5409285" y="3013084"/>
            <a:ext cx="1448330" cy="271485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3026" y="66383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Activity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8" y="3013084"/>
            <a:ext cx="1393029" cy="276021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1" y="3013084"/>
            <a:ext cx="1393029" cy="27602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0687" y="2894692"/>
            <a:ext cx="1378273" cy="28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512" y="505501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좌측 상단 버튼 누른 후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 flipH="1">
            <a:off x="357078" y="1174206"/>
            <a:ext cx="3636952" cy="8207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버튼 보이기 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누르면 로그인 및 회원가입이 가능한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Dialog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로그인이 되어있지 않음을 명시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MY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/MY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등급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/MY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알립누를 경우 로그인 요청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Dialog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078" y="86642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804749" y="1479746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flipH="1">
            <a:off x="6325853" y="1256824"/>
            <a:ext cx="4948646" cy="18357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등록된 계정으로 로그인 하는경우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로딩 시간 이후 개인계정에 맞게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업데이트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09825" y="86642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8858" y="505501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로그인 버튼 누른 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6495" y="5055015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회원가입 버튼 누른 후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 flipH="1">
            <a:off x="177060" y="5536278"/>
            <a:ext cx="1652571" cy="8207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버튼 보이기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개인사용자 메뉴 클릭시 로그인 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Dialog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 flipH="1">
            <a:off x="2038858" y="5536278"/>
            <a:ext cx="1652571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등록되지 않은 계정으로 로그인 시도할 경우 재확인 요청 메시지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 flipH="1">
            <a:off x="3816495" y="5536279"/>
            <a:ext cx="1652571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양식 전부 작성하지 않은 경우 경고 메시지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버튼 누르면 계정 생성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44056" y="505501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좌측 상단 버튼 누른 후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 flipH="1">
            <a:off x="6311604" y="5638870"/>
            <a:ext cx="1652571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버튼 숨기기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개인사용자 메뉴 클릭시 개인 사용자 화면으로 이동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66948" y="5055015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개인 사용자 화면 디자인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33880" y="5055015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개인 사용자 화면구현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 flipH="1">
            <a:off x="10033880" y="5638871"/>
            <a:ext cx="1652571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사용자 정보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디자인대로 구현 계획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74" y="2013518"/>
            <a:ext cx="1604601" cy="282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5" y="2076649"/>
            <a:ext cx="1448330" cy="28966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62" y="2056223"/>
            <a:ext cx="1448330" cy="289666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26" y="2013518"/>
            <a:ext cx="1448330" cy="289666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19" y="2038553"/>
            <a:ext cx="1431517" cy="286303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39742" y="61335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Navigationview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7"/>
          <a:stretch/>
        </p:blipFill>
        <p:spPr>
          <a:xfrm>
            <a:off x="10200013" y="2056223"/>
            <a:ext cx="1563138" cy="27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512" y="505501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좌측 상단 버튼 누른 후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 flipH="1">
            <a:off x="357078" y="1269369"/>
            <a:ext cx="3636952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카테고리 선택하는 경우 등록된 카테고리별로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나열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 클릭시 상세 페이지로 이동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078" y="86642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8858" y="5055015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카테고리 </a:t>
            </a:r>
            <a:r>
              <a:rPr lang="ko-KR" altLang="en-US" sz="1200" smtClean="0"/>
              <a:t>버튼 누른 후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 flipH="1">
            <a:off x="177060" y="5536278"/>
            <a:ext cx="1652571" cy="20518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카테고리 텝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 flipH="1">
            <a:off x="2038858" y="5536278"/>
            <a:ext cx="1652571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등록되지 않은 계정으로 로그인 시도할 경우 재확인 요청 메시지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9742" y="61335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Navigationview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9"/>
          <a:stretch/>
        </p:blipFill>
        <p:spPr>
          <a:xfrm>
            <a:off x="2175554" y="2076649"/>
            <a:ext cx="1516947" cy="267793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5" y="2076649"/>
            <a:ext cx="1448330" cy="28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18" y="211867"/>
            <a:ext cx="155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815318" y="981308"/>
            <a:ext cx="3247652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검색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공유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/QR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리뷰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마이페이지 총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개의 기능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318" y="237478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815318" y="2752129"/>
            <a:ext cx="179176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상단바의 검색과 같은 기능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상품 이름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브랜드로 검색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18" y="335746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815318" y="3734815"/>
            <a:ext cx="2383040" cy="20518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소셜 네트워크를 통한 상품 공유 계획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318" y="4141570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QR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flipH="1">
            <a:off x="815318" y="4518919"/>
            <a:ext cx="179176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앱 전체 구현 완료 후 앱스토어에 등록하여 바로 연결 계획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1137" y="237478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5841137" y="2752129"/>
            <a:ext cx="2383040" cy="20518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 구매자들의 리뷰 순으로 제품 나열 계획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1136" y="327502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5841136" y="3549779"/>
            <a:ext cx="238304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 한 사용자의 경우 마이페이지 보이기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디자인 수정 계획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88168" r="304" b="6210"/>
          <a:stretch/>
        </p:blipFill>
        <p:spPr>
          <a:xfrm>
            <a:off x="815317" y="1346327"/>
            <a:ext cx="5422968" cy="6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18" y="211867"/>
            <a:ext cx="155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318" y="137935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815318" y="1756706"/>
            <a:ext cx="179176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상단바의 검색과 같은 기능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상품 이름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브랜드로 검색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2618" y="1370148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H="1">
            <a:off x="6492618" y="1644905"/>
            <a:ext cx="238304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 한 사용자의 경우 마이페이지 보이기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디자인 수정 계획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2868" y="580278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마이페이지 디자인</a:t>
            </a:r>
            <a:endParaRPr lang="ko-KR" altLang="en-US" sz="12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36" y="2312759"/>
            <a:ext cx="1909076" cy="335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038808" y="5831912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마이페이지 구현 상태</a:t>
            </a:r>
            <a:endParaRPr lang="ko-KR" altLang="en-US" sz="12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7"/>
          <a:stretch/>
        </p:blipFill>
        <p:spPr>
          <a:xfrm>
            <a:off x="9038808" y="2330031"/>
            <a:ext cx="1881502" cy="330851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17" y="2347303"/>
            <a:ext cx="1689449" cy="34727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2" y="2347303"/>
            <a:ext cx="1689449" cy="3472755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5804749" y="1479746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18" y="21186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3146" y="501283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설정화면 구현 상태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640846" y="1566009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flipH="1">
            <a:off x="1754374" y="5343416"/>
            <a:ext cx="1652571" cy="18024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계정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 기능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76486" y="117630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6076486" y="1417341"/>
            <a:ext cx="1791760" cy="10259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 시에만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회원정보 변경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회원정보 삭제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로그아웃 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5335" y="284337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H="1">
            <a:off x="6065335" y="3334582"/>
            <a:ext cx="2383040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앱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회사 정보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 여부와 상관없이 보임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5335" y="435272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관리자기능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6" y="1428416"/>
            <a:ext cx="1722734" cy="34454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H="1">
            <a:off x="6065335" y="4879461"/>
            <a:ext cx="5914231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 로그인시에만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보임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 가지 기능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관리자목록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고객목록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 추가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1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18" y="21186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561" y="981308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관리자기능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flipH="1">
            <a:off x="324561" y="1271659"/>
            <a:ext cx="3536918" cy="4103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 로그인시에만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 가지 기능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관리자목록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고객목록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 추가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32" y="1894775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1) </a:t>
            </a:r>
            <a:r>
              <a:rPr lang="ko-KR" altLang="en-US" sz="1200" smtClean="0"/>
              <a:t>관리자목록 보기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415819" y="2436669"/>
            <a:ext cx="2672216" cy="10259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전화 바로연결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메일 바로 보내기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팝업버튼으로 수정 삭제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상단 더하기 버튼으로 관리자 추가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상단 돋보기 버튼으로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 검색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7245" y="183225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2) </a:t>
            </a:r>
            <a:r>
              <a:rPr lang="ko-KR" altLang="en-US" sz="1200" smtClean="0"/>
              <a:t>고객목록 보기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4322995" y="2405302"/>
            <a:ext cx="3409738" cy="10259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 등급별 탭 나누어 보임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최초 회원가입시 전부 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Cuser</a:t>
            </a: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관리자 목록과 마찬가지로 전화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메일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팝업버튼으로 관리자가 회원 탈퇴 가능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상단 다이아몬드 버튼으로 등급 변경 가능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디자인 수정 예정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4" y="3847439"/>
            <a:ext cx="1448330" cy="2896660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3794793" y="1820527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70932" y="175627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</a:t>
            </a:r>
            <a:r>
              <a:rPr lang="en-US" altLang="ko-KR" sz="1200" smtClean="0"/>
              <a:t>) </a:t>
            </a:r>
            <a:r>
              <a:rPr lang="ko-KR" altLang="en-US" sz="1200" smtClean="0"/>
              <a:t>상품추가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 flipH="1">
            <a:off x="8452129" y="2405302"/>
            <a:ext cx="1809940" cy="20518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상품의 사진 및 기본정보 등록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943059" y="1840532"/>
            <a:ext cx="36388" cy="45079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21" y="3835015"/>
            <a:ext cx="1448330" cy="289666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9" y="3835015"/>
            <a:ext cx="1448330" cy="289666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98"/>
          <a:stretch/>
        </p:blipFill>
        <p:spPr>
          <a:xfrm>
            <a:off x="2043712" y="3835015"/>
            <a:ext cx="1591152" cy="26101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8"/>
          <a:stretch/>
        </p:blipFill>
        <p:spPr>
          <a:xfrm>
            <a:off x="5923387" y="3785781"/>
            <a:ext cx="1546990" cy="298378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"/>
          <a:stretch/>
        </p:blipFill>
        <p:spPr>
          <a:xfrm>
            <a:off x="4195865" y="3785781"/>
            <a:ext cx="1546990" cy="29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39" y="27202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330" y="611977"/>
            <a:ext cx="494480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5F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18" y="2118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상품상세페이지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1093941" y="1057806"/>
            <a:ext cx="3636952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각각의 제품에 대한 협의요청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장바구니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구매 버튼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제품의 기본정보 및 상세정보 보임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07450" lvl="5" indent="-171450" fontAlgn="base" latinLnBrk="0">
              <a:lnSpc>
                <a:spcPts val="1600"/>
              </a:lnSpc>
              <a:buFontTx/>
              <a:buChar char="-"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후기 및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Q&amp;A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11" y="2298220"/>
            <a:ext cx="1448330" cy="28966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33" y="2298220"/>
            <a:ext cx="1448330" cy="28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521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주연</dc:creator>
  <cp:lastModifiedBy>신 주연</cp:lastModifiedBy>
  <cp:revision>18</cp:revision>
  <dcterms:created xsi:type="dcterms:W3CDTF">2018-08-10T07:06:35Z</dcterms:created>
  <dcterms:modified xsi:type="dcterms:W3CDTF">2018-08-21T03:27:53Z</dcterms:modified>
</cp:coreProperties>
</file>