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1" r:id="rId2"/>
    <p:sldId id="434" r:id="rId3"/>
    <p:sldId id="426" r:id="rId4"/>
    <p:sldId id="428" r:id="rId5"/>
    <p:sldId id="435" r:id="rId6"/>
    <p:sldId id="436" r:id="rId7"/>
    <p:sldId id="437" r:id="rId8"/>
    <p:sldId id="433" r:id="rId9"/>
    <p:sldId id="430" r:id="rId10"/>
    <p:sldId id="431" r:id="rId11"/>
    <p:sldId id="438" r:id="rId12"/>
    <p:sldId id="439" r:id="rId13"/>
    <p:sldId id="440" r:id="rId14"/>
    <p:sldId id="432" r:id="rId15"/>
    <p:sldId id="375" r:id="rId16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9"/>
    </p:embeddedFont>
    <p:embeddedFont>
      <p:font typeface="Yoon 윤고딕 520_TT" panose="020B0600000101010101" charset="-127"/>
      <p:regular r:id="rId20"/>
    </p:embeddedFont>
    <p:embeddedFont>
      <p:font typeface="HY중고딕" panose="02030600000101010101" pitchFamily="18" charset="-127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맑은 고딕" panose="020B0503020000020004" pitchFamily="34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6701"/>
    <a:srgbClr val="000000"/>
    <a:srgbClr val="E46C0A"/>
    <a:srgbClr val="895210"/>
    <a:srgbClr val="B2B2B2"/>
    <a:srgbClr val="F2281E"/>
    <a:srgbClr val="990000"/>
    <a:srgbClr val="FDA800"/>
    <a:srgbClr val="7AB53D"/>
    <a:srgbClr val="AF9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45" autoAdjust="0"/>
  </p:normalViewPr>
  <p:slideViewPr>
    <p:cSldViewPr>
      <p:cViewPr>
        <p:scale>
          <a:sx n="125" d="100"/>
          <a:sy n="125" d="100"/>
        </p:scale>
        <p:origin x="1176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BFE1D0FF-D03B-49BF-9DD1-C9D5EC6744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75FC87-1D21-4B19-AF62-7A70F6F899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BCCBC-2B8E-4B8D-B3A8-D93042E63C64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935439A-3DD3-4BA3-81F1-A1789DDBE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E8E1E3C-C206-4D86-A57C-7978B9271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C1F34-E1D4-4A3B-92FA-D9477B35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51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A0C6-299C-465D-98F5-393AFAB7B826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FB379-4C69-4E05-975E-670A6E17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3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0584" y="6689045"/>
            <a:ext cx="9116790" cy="1440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EROUM</a:t>
            </a:r>
            <a:endParaRPr lang="ko-KR" altLang="en-US" sz="1000" b="1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18474"/>
            <a:ext cx="914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593920" y="6570563"/>
            <a:ext cx="504056" cy="263773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 flipH="1" flipV="1">
            <a:off x="539552" y="548682"/>
            <a:ext cx="8604449" cy="1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flipV="1">
            <a:off x="539552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/>
          <a:srcRect t="8133" b="13124"/>
          <a:stretch/>
        </p:blipFill>
        <p:spPr>
          <a:xfrm>
            <a:off x="8043840" y="116632"/>
            <a:ext cx="1100160" cy="43204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6594" y="13968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594" y="93209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972510" y="195634"/>
            <a:ext cx="6623825" cy="274043"/>
          </a:xfrm>
          <a:ln>
            <a:noFill/>
          </a:ln>
        </p:spPr>
        <p:txBody>
          <a:bodyPr>
            <a:noAutofit/>
          </a:bodyPr>
          <a:lstStyle>
            <a:lvl1pPr algn="l">
              <a:defRPr sz="1800">
                <a:ln w="9525"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갈매기형 수장 19"/>
          <p:cNvSpPr/>
          <p:nvPr userDrawn="1"/>
        </p:nvSpPr>
        <p:spPr>
          <a:xfrm>
            <a:off x="813376" y="27368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 userDrawn="1"/>
        </p:nvSpPr>
        <p:spPr>
          <a:xfrm>
            <a:off x="665725" y="27368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7A47-8B25-4A0C-B111-6552D727D3D3}" type="datetime1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260872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MCU </a:t>
            </a:r>
            <a:r>
              <a: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 온도 및 습도 모니터링 시스템 개발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5445224"/>
            <a:ext cx="88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</a:rPr>
              <a:t>작성자 </a:t>
            </a:r>
            <a:r>
              <a:rPr lang="en-US" altLang="ko-KR" sz="1400" dirty="0" smtClean="0">
                <a:latin typeface="+mn-ea"/>
              </a:rPr>
              <a:t>:      </a:t>
            </a:r>
            <a:r>
              <a:rPr lang="ko-KR" altLang="en-US" sz="1400" dirty="0" smtClean="0">
                <a:latin typeface="+mn-ea"/>
              </a:rPr>
              <a:t>김주연</a:t>
            </a:r>
            <a:endParaRPr lang="en-US" altLang="ko-KR" sz="1400" dirty="0">
              <a:latin typeface="+mn-ea"/>
            </a:endParaRPr>
          </a:p>
          <a:p>
            <a:pPr algn="r"/>
            <a:r>
              <a:rPr lang="ko-KR" altLang="en-US" sz="1400" dirty="0">
                <a:latin typeface="+mn-ea"/>
              </a:rPr>
              <a:t>작성일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2024.12.20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8" name="그림 7" descr="EROUM_CI(100x50)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72" y="116632"/>
            <a:ext cx="1152128" cy="4389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35202" y="3630728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00:03:30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2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못한 오류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링크 오류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38" y="3140968"/>
            <a:ext cx="8208912" cy="1993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8035F32-D42B-C12C-67FB-C4A7B3DAAACD}"/>
              </a:ext>
            </a:extLst>
          </p:cNvPr>
          <p:cNvSpPr txBox="1"/>
          <p:nvPr/>
        </p:nvSpPr>
        <p:spPr>
          <a:xfrm>
            <a:off x="900046" y="895303"/>
            <a:ext cx="7776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 smtClean="0"/>
              <a:t>E2 studio</a:t>
            </a:r>
            <a:r>
              <a:rPr lang="ko-KR" altLang="en-US" sz="1400" dirty="0" smtClean="0"/>
              <a:t>에서 기존 제공받았던 </a:t>
            </a:r>
            <a:r>
              <a:rPr lang="en-US" altLang="ko-KR" sz="1400" dirty="0" smtClean="0"/>
              <a:t>Archive(zip)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새 프로젝트에 </a:t>
            </a:r>
            <a:r>
              <a:rPr lang="en-US" altLang="ko-KR" sz="1400" dirty="0" smtClean="0"/>
              <a:t>import </a:t>
            </a:r>
            <a:r>
              <a:rPr lang="ko-KR" altLang="en-US" sz="1400" dirty="0" smtClean="0"/>
              <a:t>해서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오류 있던 본인 코드 복사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붙이기를 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7468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8" y="1628800"/>
            <a:ext cx="734842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4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비고</a:t>
            </a: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1475656" y="4365104"/>
            <a:ext cx="144016" cy="720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800" kern="1200">
                <a:ln w="9525">
                  <a:solidFill>
                    <a:schemeClr val="tx1">
                      <a:lumMod val="95000"/>
                      <a:lumOff val="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+mj-cs"/>
              </a:defRPr>
            </a:lvl1pPr>
          </a:lstStyle>
          <a:p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19177" y="1412776"/>
            <a:ext cx="8478799" cy="4680520"/>
            <a:chOff x="467544" y="1340768"/>
            <a:chExt cx="8478799" cy="46805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340768"/>
              <a:ext cx="8478799" cy="468052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672" y="4492078"/>
              <a:ext cx="196133" cy="144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205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3816424" cy="23151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556792"/>
            <a:ext cx="4287794" cy="41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4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차주 계획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052736"/>
            <a:ext cx="658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R_IOPORT_PinRead</a:t>
            </a:r>
            <a:r>
              <a:rPr lang="en-US" altLang="ko-KR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R_IOPORT_PinWrite</a:t>
            </a:r>
            <a:r>
              <a:rPr lang="en-US" altLang="ko-KR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리턴 값에 따른 에러 처리</a:t>
            </a:r>
            <a:endParaRPr lang="en-US" altLang="ko-KR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2005127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RA Flexible Software Package Documentation  Release v5.7.0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66590"/>
            <a:ext cx="2295525" cy="619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64904"/>
            <a:ext cx="6264696" cy="382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8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969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rgbClr val="27212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endParaRPr lang="en-US" altLang="ko-KR" sz="4000" b="1" dirty="0">
              <a:ln>
                <a:solidFill>
                  <a:schemeClr val="tx1">
                    <a:lumMod val="50000"/>
                    <a:lumOff val="50000"/>
                    <a:alpha val="30000"/>
                  </a:schemeClr>
                </a:solidFill>
              </a:ln>
              <a:solidFill>
                <a:srgbClr val="27212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9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90872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 descr="EROUM_CI(100x50)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72" y="116632"/>
            <a:ext cx="1152128" cy="4389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35202" y="3630728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00:03:30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07904" y="2420888"/>
            <a:ext cx="26460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/>
              <a:t>[1] </a:t>
            </a:r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[2] </a:t>
            </a:r>
            <a:r>
              <a:rPr lang="ko-KR" altLang="en-US" dirty="0" smtClean="0"/>
              <a:t>요구사항 분석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[3] </a:t>
            </a:r>
            <a:r>
              <a:rPr lang="ko-KR" altLang="en-US" dirty="0" smtClean="0"/>
              <a:t>주간보고</a:t>
            </a:r>
            <a:endParaRPr lang="en-US" altLang="ko-KR" dirty="0" smtClean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41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[1]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895303"/>
            <a:ext cx="674195" cy="426667"/>
            <a:chOff x="-9283" y="882386"/>
            <a:chExt cx="674195" cy="426667"/>
          </a:xfrm>
        </p:grpSpPr>
        <p:sp>
          <p:nvSpPr>
            <p:cNvPr id="10" name="직사각형 9"/>
            <p:cNvSpPr/>
            <p:nvPr/>
          </p:nvSpPr>
          <p:spPr>
            <a:xfrm>
              <a:off x="-9283" y="886789"/>
              <a:ext cx="67419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 rot="5400000">
              <a:off x="555362" y="121448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 w="9525"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035F32-D42B-C12C-67FB-C4A7B3DAAACD}"/>
              </a:ext>
            </a:extLst>
          </p:cNvPr>
          <p:cNvSpPr txBox="1"/>
          <p:nvPr/>
        </p:nvSpPr>
        <p:spPr>
          <a:xfrm>
            <a:off x="900046" y="895303"/>
            <a:ext cx="67687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ko-KR" altLang="en-US" sz="1400" dirty="0" err="1" smtClean="0"/>
              <a:t>르네사스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EK-RA4M2 MCU</a:t>
            </a:r>
            <a:r>
              <a:rPr lang="ko-KR" altLang="en-US" sz="1400" dirty="0"/>
              <a:t>를 사용해 온도 및 습도를 측정하고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측정 </a:t>
            </a:r>
            <a:r>
              <a:rPr lang="ko-KR" altLang="en-US" sz="1400" dirty="0"/>
              <a:t>데이터를 실시간으로 </a:t>
            </a:r>
            <a:r>
              <a:rPr lang="en-US" altLang="ko-KR" sz="1400" dirty="0" smtClean="0"/>
              <a:t>PC </a:t>
            </a:r>
            <a:r>
              <a:rPr lang="ko-KR" altLang="en-US" sz="1400" dirty="0" smtClean="0"/>
              <a:t>시리얼 통신으로 출력</a:t>
            </a:r>
            <a:br>
              <a:rPr lang="ko-KR" altLang="en-US" sz="1400" dirty="0" smtClean="0"/>
            </a:br>
            <a:endParaRPr lang="en-US" altLang="ko-KR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400" dirty="0"/>
              <a:t>일정 기준 이상의 온도나 습도 변화가 발생할 경우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경고 </a:t>
            </a:r>
            <a:r>
              <a:rPr lang="en-US" altLang="ko-KR" sz="1400" dirty="0"/>
              <a:t>LED</a:t>
            </a:r>
            <a:r>
              <a:rPr lang="ko-KR" altLang="en-US" sz="1400" dirty="0"/>
              <a:t>와 </a:t>
            </a:r>
            <a:r>
              <a:rPr lang="ko-KR" altLang="en-US" sz="1400" dirty="0" err="1"/>
              <a:t>부저를</a:t>
            </a:r>
            <a:r>
              <a:rPr lang="ko-KR" altLang="en-US" sz="1400" dirty="0"/>
              <a:t> 통해 알림 제공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97" y="2275036"/>
            <a:ext cx="57340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8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[2] </a:t>
            </a:r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895303"/>
            <a:ext cx="674195" cy="426667"/>
            <a:chOff x="-9283" y="882386"/>
            <a:chExt cx="674195" cy="426667"/>
          </a:xfrm>
        </p:grpSpPr>
        <p:sp>
          <p:nvSpPr>
            <p:cNvPr id="10" name="직사각형 9"/>
            <p:cNvSpPr/>
            <p:nvPr/>
          </p:nvSpPr>
          <p:spPr>
            <a:xfrm>
              <a:off x="-9283" y="886789"/>
              <a:ext cx="67419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 rot="5400000">
              <a:off x="555362" y="121448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 w="9525"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035F32-D42B-C12C-67FB-C4A7B3DAAACD}"/>
              </a:ext>
            </a:extLst>
          </p:cNvPr>
          <p:cNvSpPr txBox="1"/>
          <p:nvPr/>
        </p:nvSpPr>
        <p:spPr>
          <a:xfrm>
            <a:off x="900046" y="895303"/>
            <a:ext cx="77764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ko-KR" altLang="en-US" sz="1400" dirty="0"/>
              <a:t>센서 </a:t>
            </a:r>
            <a:r>
              <a:rPr lang="ko-KR" altLang="en-US" sz="1400" dirty="0" smtClean="0"/>
              <a:t>연동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DHT11(</a:t>
            </a:r>
            <a:r>
              <a:rPr lang="ko-KR" altLang="en-US" sz="1400" dirty="0"/>
              <a:t>온도 및 습도 센서</a:t>
            </a:r>
            <a:r>
              <a:rPr lang="en-US" altLang="ko-KR" sz="1400" dirty="0"/>
              <a:t>)</a:t>
            </a:r>
            <a:r>
              <a:rPr lang="ko-KR" altLang="en-US" sz="1400" dirty="0"/>
              <a:t>에서 데이터 수신을 위한 디지털 인터페이스 </a:t>
            </a:r>
            <a:r>
              <a:rPr lang="ko-KR" altLang="en-US" sz="1400" dirty="0" smtClean="0"/>
              <a:t>구현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400" dirty="0" smtClean="0"/>
              <a:t>실시간 </a:t>
            </a:r>
            <a:r>
              <a:rPr lang="ko-KR" altLang="en-US" sz="1400" dirty="0"/>
              <a:t>데이터 </a:t>
            </a:r>
            <a:r>
              <a:rPr lang="ko-KR" altLang="en-US" sz="1400" dirty="0" smtClean="0"/>
              <a:t>처리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온도 및 습도 데이터를 </a:t>
            </a:r>
            <a:r>
              <a:rPr lang="en-US" altLang="ko-KR" sz="1400" dirty="0"/>
              <a:t>1</a:t>
            </a:r>
            <a:r>
              <a:rPr lang="ko-KR" altLang="en-US" sz="1400" dirty="0"/>
              <a:t>초 간격으로 측정하여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PC </a:t>
            </a:r>
            <a:r>
              <a:rPr lang="ko-KR" altLang="en-US" sz="1400" dirty="0" smtClean="0"/>
              <a:t>시리얼 프로그램으로 </a:t>
            </a:r>
            <a:r>
              <a:rPr lang="ko-KR" altLang="en-US" sz="1400" dirty="0"/>
              <a:t>실시간으로 </a:t>
            </a:r>
            <a:r>
              <a:rPr lang="ko-KR" altLang="en-US" sz="1400" dirty="0" smtClean="0"/>
              <a:t>업데이트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과거 </a:t>
            </a:r>
            <a:r>
              <a:rPr lang="en-US" altLang="ko-KR" sz="1400" dirty="0"/>
              <a:t>1</a:t>
            </a:r>
            <a:r>
              <a:rPr lang="ko-KR" altLang="en-US" sz="1400" dirty="0"/>
              <a:t>분 동안의 데이터를 </a:t>
            </a:r>
            <a:r>
              <a:rPr lang="en-US" altLang="ko-KR" sz="1400" dirty="0"/>
              <a:t>MCU </a:t>
            </a:r>
            <a:r>
              <a:rPr lang="ko-KR" altLang="en-US" sz="1400" dirty="0"/>
              <a:t>내부 메모리에 저장하고 이를 평균 내어 </a:t>
            </a:r>
            <a:r>
              <a:rPr lang="ko-KR" altLang="en-US" sz="1400" dirty="0" smtClean="0"/>
              <a:t>표시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400" dirty="0"/>
              <a:t>알림 </a:t>
            </a:r>
            <a:r>
              <a:rPr lang="ko-KR" altLang="en-US" sz="1400" dirty="0" smtClean="0"/>
              <a:t>기능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온도가 </a:t>
            </a:r>
            <a:r>
              <a:rPr lang="en-US" altLang="ko-KR" sz="1400" dirty="0"/>
              <a:t>30</a:t>
            </a:r>
            <a:r>
              <a:rPr lang="ko-KR" altLang="en-US" sz="1400" dirty="0"/>
              <a:t>도 이상일 때 </a:t>
            </a:r>
            <a:r>
              <a:rPr lang="en-US" altLang="ko-KR" sz="1400" dirty="0" smtClean="0"/>
              <a:t>MCU </a:t>
            </a:r>
            <a:r>
              <a:rPr lang="ko-KR" altLang="en-US" sz="1400" dirty="0" smtClean="0"/>
              <a:t>보드 내 </a:t>
            </a:r>
            <a:r>
              <a:rPr lang="en-US" altLang="ko-KR" sz="1400" dirty="0" smtClean="0"/>
              <a:t>LED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깜빡이기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습도가 </a:t>
            </a:r>
            <a:r>
              <a:rPr lang="en-US" altLang="ko-KR" sz="1400" dirty="0"/>
              <a:t>80% </a:t>
            </a:r>
            <a:r>
              <a:rPr lang="ko-KR" altLang="en-US" sz="1400" dirty="0"/>
              <a:t>이상일 때 </a:t>
            </a:r>
            <a:r>
              <a:rPr lang="ko-KR" altLang="en-US" sz="1400" dirty="0" err="1"/>
              <a:t>부저</a:t>
            </a:r>
            <a:r>
              <a:rPr lang="ko-KR" altLang="en-US" sz="1400" dirty="0"/>
              <a:t> 울리기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0019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en-US" altLang="ko-KR" dirty="0"/>
              <a:t>3</a:t>
            </a:r>
            <a:r>
              <a:rPr lang="en-US" altLang="ko-KR" dirty="0" smtClean="0"/>
              <a:t>] </a:t>
            </a:r>
            <a:r>
              <a:rPr lang="ko-KR" altLang="en-US" dirty="0" smtClean="0"/>
              <a:t>주간보고 </a:t>
            </a:r>
            <a:r>
              <a:rPr lang="en-US" altLang="ko-KR" dirty="0" smtClean="0"/>
              <a:t>– 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895303"/>
            <a:ext cx="674195" cy="426667"/>
            <a:chOff x="-9283" y="882386"/>
            <a:chExt cx="674195" cy="426667"/>
          </a:xfrm>
        </p:grpSpPr>
        <p:sp>
          <p:nvSpPr>
            <p:cNvPr id="10" name="직사각형 9"/>
            <p:cNvSpPr/>
            <p:nvPr/>
          </p:nvSpPr>
          <p:spPr>
            <a:xfrm>
              <a:off x="-9283" y="886789"/>
              <a:ext cx="67419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 rot="5400000">
              <a:off x="555362" y="121448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 w="9525"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01</a:t>
              </a: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3923"/>
              </p:ext>
            </p:extLst>
          </p:nvPr>
        </p:nvGraphicFramePr>
        <p:xfrm>
          <a:off x="1547664" y="2060848"/>
          <a:ext cx="6552589" cy="2921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2746693"/>
                <a:gridCol w="3229832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차주계획</a:t>
                      </a:r>
                    </a:p>
                  </a:txBody>
                  <a:tcPr/>
                </a:tc>
              </a:tr>
              <a:tr h="430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2024.12.18 ~ 2024.12.20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dirty="0" smtClean="0">
                          <a:effectLst/>
                        </a:rPr>
                        <a:t>2024.12.23 ~ 2024.12.27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+mn-ea"/>
                      </a:endParaRPr>
                    </a:p>
                  </a:txBody>
                  <a:tcPr/>
                </a:tc>
              </a:tr>
              <a:tr h="213104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개발 환경 준비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Base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코드 및 참고자료 확인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S/W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DHT11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센서 연동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실시간 데이터 처리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알림 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/>
                        <a:t>R_IOPORT_PinRead</a:t>
                      </a:r>
                      <a:r>
                        <a:rPr lang="en-US" altLang="ko-KR" sz="1400" dirty="0" smtClean="0"/>
                        <a:t>,    </a:t>
                      </a:r>
                      <a:r>
                        <a:rPr lang="en-US" altLang="ko-KR" sz="1400" dirty="0" err="1" smtClean="0"/>
                        <a:t>R_IOPORT_PinWrite</a:t>
                      </a:r>
                      <a:r>
                        <a:rPr lang="en-US" altLang="ko-KR" sz="1400" dirty="0" smtClean="0"/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     </a:t>
                      </a:r>
                      <a:r>
                        <a:rPr lang="ko-KR" altLang="en-US" sz="1400" dirty="0" smtClean="0"/>
                        <a:t>리턴 값에 따른 에러 처리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디버깅을 멈추면</a:t>
                      </a:r>
                      <a:r>
                        <a:rPr lang="en-US" altLang="ko-KR" sz="1400" dirty="0" smtClean="0"/>
                        <a:t>,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     buzzer</a:t>
                      </a:r>
                      <a:r>
                        <a:rPr lang="ko-KR" altLang="en-US" sz="1400" dirty="0" smtClean="0"/>
                        <a:t>와 </a:t>
                      </a:r>
                      <a:r>
                        <a:rPr lang="en-US" altLang="ko-KR" sz="1400" dirty="0" smtClean="0"/>
                        <a:t>led </a:t>
                      </a:r>
                      <a:r>
                        <a:rPr lang="ko-KR" altLang="en-US" sz="1400" dirty="0" smtClean="0"/>
                        <a:t>현재 </a:t>
                      </a:r>
                      <a:r>
                        <a:rPr lang="en-US" altLang="ko-KR" sz="1400" dirty="0" smtClean="0"/>
                        <a:t>level</a:t>
                      </a:r>
                      <a:r>
                        <a:rPr lang="ko-KR" altLang="en-US" sz="1400" dirty="0" smtClean="0"/>
                        <a:t>이 유지됨 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     디버깅을 멈추면</a:t>
                      </a:r>
                      <a:r>
                        <a:rPr lang="en-US" altLang="ko-KR" sz="1400" dirty="0" smtClean="0"/>
                        <a:t>, buzzer</a:t>
                      </a:r>
                      <a:r>
                        <a:rPr lang="ko-KR" altLang="en-US" sz="1400" dirty="0" smtClean="0"/>
                        <a:t>와 </a:t>
                      </a:r>
                      <a:r>
                        <a:rPr lang="en-US" altLang="ko-KR" sz="1400" dirty="0" smtClean="0"/>
                        <a:t>led </a:t>
                      </a:r>
                      <a:r>
                        <a:rPr lang="ko-KR" altLang="en-US" sz="1400" dirty="0" smtClean="0"/>
                        <a:t>의     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 level</a:t>
                      </a:r>
                      <a:r>
                        <a:rPr lang="ko-KR" altLang="en-US" sz="1400" dirty="0" smtClean="0"/>
                        <a:t>이 </a:t>
                      </a:r>
                      <a:r>
                        <a:rPr lang="en-US" altLang="ko-KR" sz="1400" dirty="0" smtClean="0"/>
                        <a:t>LOW</a:t>
                      </a:r>
                      <a:r>
                        <a:rPr lang="ko-KR" altLang="en-US" sz="1400" dirty="0" smtClean="0"/>
                        <a:t>가 되도록 설정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32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준비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71520"/>
            <a:ext cx="4681062" cy="3441656"/>
          </a:xfrm>
          <a:prstGeom prst="rect">
            <a:avLst/>
          </a:prstGeom>
        </p:spPr>
      </p:pic>
      <p:pic>
        <p:nvPicPr>
          <p:cNvPr id="9" name="Picture 3" descr="https://miro.medium.com/v2/resize:fit:480/1*MGcLJS1ZvMFcBA94PXn16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24744"/>
            <a:ext cx="288032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RA Flexible Software Package Documentation: Starting Develop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068960"/>
            <a:ext cx="2763843" cy="183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26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S/W </a:t>
            </a:r>
            <a:r>
              <a:rPr lang="ko-KR" altLang="en-US" dirty="0" smtClean="0"/>
              <a:t>설계 및 </a:t>
            </a:r>
            <a:r>
              <a:rPr lang="ko-KR" altLang="en-US" dirty="0" err="1" smtClean="0"/>
              <a:t>빌드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36826"/>
            <a:ext cx="4629697" cy="18323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52327"/>
            <a:ext cx="4680520" cy="13849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284984"/>
            <a:ext cx="3918343" cy="24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6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S/W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수정 전</a:t>
            </a:r>
            <a:endParaRPr lang="ko-KR" altLang="en-US" dirty="0"/>
          </a:p>
        </p:txBody>
      </p:sp>
      <p:pic>
        <p:nvPicPr>
          <p:cNvPr id="5122" name="Picture 2" descr="https://attachment.outlook.live.net/owa/MSA%3A99dd1638f2762518d8ec3653f96e4ec86b70dd7ffb245e233cd42669fab2f22b%40shadow.outlook.com/service.svc/s/GetAttachmentThumbnail?id=AQMkAGM4YzkwMAItZTUyZi0yMDVhLTAwAi0wMAoARgAAA%2F8H1Aundq1Ck%2B8LwWG6CssHAMhIRCrcnfBMr4hRFFHZFl4AAAIBCQAAAMhIRCrcnfBMr4hRFFHZFl4AAAK6KgAAAAESABAAFxG30vRjU0WiDYBKKl0C5A%3D%3D&amp;thumbnailType=2&amp;isc=1&amp;token=eyJhbGciOiJSUzI1NiIsImtpZCI6IkEzMDVCMkU1Q0ZERjFGQTFBODgyNTU2MzM3NDhCQkNBRTAxNUU5OTIiLCJ0eXAiOiJKV1QiLCJ4NXQiOiJvd1d5NWNfZkg2R29nbFZqTjBpN3l1QVY2WkkifQ.eyJvcmlnaW4iOiJodHRwczovL291dGxvb2sub2ZmaWNlLmNvbSIsInVjIjoiZTU1NGY1YmU0YjcwNDRhOWI1YWE1NDJkZDczZWM0ODkiLCJ2ZXIiOiJFeGNoYW5nZS5DYWxsYmFjay5WMSIsImFwcGN0eHNlbmRlciI6Ik93YURvd25sb2FkQDg0ZGY5ZTdmLWU5ZjYtNDBhZi1iNDM1LWFhYWFhYWFhYWFhYSIsImlzc3JpbmciOiJXVyIsImFwcGN0eCI6IntcIm1zZXhjaHByb3RcIjpcIm93YVwiLFwicHVpZFwiOlwiLTM5Nzg2NDg3OTE5NjAwNTE2MjJcIixcInNjb3BlXCI6XCJPd2FEb3dubG9hZFwiLFwib2lkXCI6XCJjOGM5MDAwMC1lNTJmLTIwNWEtMDAwMC0wMDAwMDAwMDAwMDBcIixcInByaW1hcnlzaWRcIjpcIlMtMS0yODI3LTMzNjg2MTU5MzYtMzg0NTA3MDkzOFwifSIsIm5iZiI6MTczNDU5MjcxMSwiZXhwIjoxNzM0NTkzMDExLCJpc3MiOiIwMDAwMDAwMi0wMDAwLTBmZjEtY2UwMC0wMDAwMDAwMDAwMDBAODRkZjllN2YtZTlmNi00MGFmLWI0MzUtYWFhYWFhYWFhYWFhIiwiYXVkIjoiMDAwMDAwMDItMDAwMC0wZmYxLWNlMDAtMDAwMDAwMDAwMDAwL2F0dGFjaG1lbnQub3V0bG9vay5saXZlLm5ldEA4NGRmOWU3Zi1lOWY2LTQwYWYtYjQzNS1hYWFhYWFhYWFhYWEiLCJoYXBwIjoib3dhIn0.iKx9U1vZ6sTMb6D8zKGwRO9hRFx6T216FRdvcF1DNEWtaQ8jS8TGqQkYuMG_GBLu9lkyNFZUe6usSJkap6wAfHGxVDQwi4bHTxB-aKy0nQ8M2mFVCSOTg6r0EDbad96ZfNELA1x9lMN8aEnp5J3zduusmAMKConSCTeY063poVl4hJKgCWJgbXomguR4J7R4eBiQ5gy--8PqPkjEP6PjJ7bfDzOVrGVgVMzNFnd-Lr3Ha8sLw6gC5_frNnPsFxR4Ejic3dUVg6dLN04lYflPoHGh5_TbP8C-dTYcveo13wFiB5wMYlcAX4jVJgH6BPFQDAsFyZXnwIuZCutl5e2kLg&amp;X-OWA-CANARY=X-OWA-CANARY_cookie_is_null_or_empty&amp;owa=outlook.office.com&amp;scriptVer=20241213002.08&amp;clientId=CB6741F6938A4AFC863ED4E382C215E4&amp;animation=true&amp;persistenceId=f8bb6c37-195b-404d-999e-f97795f15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4185133" cy="33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140968"/>
            <a:ext cx="4911466" cy="312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S/W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수정 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762114"/>
            <a:ext cx="9127562" cy="58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8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12880</TotalTime>
  <Words>203</Words>
  <Application>Microsoft Office PowerPoint</Application>
  <PresentationFormat>화면 슬라이드 쇼(4:3)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Yoon 윤고딕 520_TT</vt:lpstr>
      <vt:lpstr>HY중고딕</vt:lpstr>
      <vt:lpstr>calibri</vt:lpstr>
      <vt:lpstr>맑은 고딕</vt:lpstr>
      <vt:lpstr>Arial</vt:lpstr>
      <vt:lpstr>Office 테마</vt:lpstr>
      <vt:lpstr>PowerPoint 프레젠테이션</vt:lpstr>
      <vt:lpstr>PowerPoint 프레젠테이션</vt:lpstr>
      <vt:lpstr>[1] 목표</vt:lpstr>
      <vt:lpstr>[2] 요구사항 분석</vt:lpstr>
      <vt:lpstr>[3] 주간보고 – 12월 3주차</vt:lpstr>
      <vt:lpstr>개발 환경 준비</vt:lpstr>
      <vt:lpstr>S/W 설계 및 빌드</vt:lpstr>
      <vt:lpstr>S/W 설계 – 수정 전</vt:lpstr>
      <vt:lpstr>S/W 설계 – 수정 후</vt:lpstr>
      <vt:lpstr>해결 못한 오류 – 링크 오류</vt:lpstr>
      <vt:lpstr>비고</vt:lpstr>
      <vt:lpstr>비고</vt:lpstr>
      <vt:lpstr>비고</vt:lpstr>
      <vt:lpstr>차주 계획</vt:lpstr>
      <vt:lpstr>PowerPoint 프레젠테이션</vt:lpstr>
    </vt:vector>
  </TitlesOfParts>
  <Company>E-ROUM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linus</dc:creator>
  <cp:lastModifiedBy>User</cp:lastModifiedBy>
  <cp:revision>608</cp:revision>
  <dcterms:created xsi:type="dcterms:W3CDTF">2013-09-05T09:43:46Z</dcterms:created>
  <dcterms:modified xsi:type="dcterms:W3CDTF">2024-12-20T04:29:01Z</dcterms:modified>
</cp:coreProperties>
</file>