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4CDA-0AF7-43AB-8027-07533D5C8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877D5-90C7-4EDA-8D65-16575C6D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C04DC-9700-464D-BFFF-1202E187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1EA7-ED3F-4B5F-931D-530FA2D9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77AD-C36A-43BC-8059-EC4FCAA5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4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C79FB-71F2-4E8E-BBC1-48D88821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A357C6-D9EC-4A1F-9AF4-5F6C1748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423C-D86D-46FD-814E-CA2529BE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DC7F9-6B86-4337-AA81-E015D7A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D79AC-0380-42FC-92C8-9D16962E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1C370-3B48-4644-BA57-E56EA23F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22773-FC43-45AE-89CC-3F44BD0DC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89E5C-9BEB-4F21-A8D1-83B9FF75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AF68C-11EF-4BB6-814C-CBA8638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D193-4406-45F8-A0BA-8CE3BA9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6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21FF6-4645-4E8B-9CBE-50824A8F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C905F-6249-450E-B744-65BA7B02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90B34-1673-4BBF-A3E5-2F12311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43B2-4AFD-42B8-A837-D96781C8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E41A3-0DBA-446D-B301-63BB5E9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F961F-88BC-498C-A270-B225ACAF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FC242-F4BB-4C24-A3A0-EA9F5B2F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F605C-996B-4AFC-B926-E7FDD13E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8C1AD-5121-4CF6-AEA1-4CE30834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0013A-39D3-4DBD-B7C7-4F4FEFBF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B6F5F-0D28-4B14-A02E-C1585B2A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B9F1B-D358-468A-9F20-55D3BDFD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81B21-FDA7-44B7-B62F-916FE9989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A57D7-D783-4EB8-B53D-FB45A3BB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4FD3F-A33B-4DA4-BC65-3B03FDFD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B0BB-508B-4515-AC9C-C17DCCE6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F5C4-DD25-4454-A96C-F3787166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B6D01-AADC-4351-90FD-2FDDA067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7D941-E845-4320-80BB-A8B656DE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8849A5-2A67-4774-AD1D-B2393812A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73DB-3CDC-4995-8C94-B873745C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03991-BE77-4F95-86BF-F073061C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04D421-B03E-42EA-8D19-5EB467A2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3B9B0-AE10-4395-AD81-4A63E86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0D5B-D984-40A6-951B-43114602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07CEAF-6965-4ACD-BBB5-538C4A5C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375D5-EA4D-4168-8B9C-C792F54E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11714-2BCE-4BE1-91C1-9C1DC4B1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D8C7A-BA17-4634-AE40-0370F618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62A235-D72F-4183-9613-6EFFD413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67313-28DA-4DD4-875C-ED1BCC64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4C47-639D-47C0-8344-E63007F0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C97FF-73D1-4855-B069-D992CB39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F7C6B-BD43-4415-80DE-571DC54EE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9C6B1-8E4B-4506-BE85-7871DF85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77899-AB5E-44F9-BFAD-0364BDC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D40B7-BDE7-4DB9-9842-4FC30FFA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7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43C21-6E85-4F30-BDA1-472077AA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510D7-4027-473F-A88C-C29BD950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C7DC1-1BEB-4C72-B252-E597AF11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9C952-7BA8-4117-AC8B-96BB6A6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E29B-44D7-4216-830B-EC817957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6BA21-3E00-4847-99C4-D920484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46E1E-695F-4594-A822-B9C9BAA1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C300D-1447-494D-9664-E5DF31A5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90202-F382-45E5-B35C-611338DAF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0B8C-81DC-452A-8BA2-C42E018654E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CCFE6-88A0-479D-837B-42D41E8A9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01953-C46B-4A07-8A7B-6D249951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페이션트모니터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28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37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4403" t="-701613" r="-5194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4839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625" t="-701613" r="-24947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40984" t="-701613" r="-1617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6406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293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937645" y="1822964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엑셀에 대한 이미지 검색결과">
            <a:extLst>
              <a:ext uri="{FF2B5EF4-FFF2-40B4-BE49-F238E27FC236}">
                <a16:creationId xmlns:a16="http://schemas.microsoft.com/office/drawing/2014/main" id="{A9264D5D-BE79-4B8B-B99B-EB8EB528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3" y="3624498"/>
            <a:ext cx="2839819" cy="283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38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6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7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2500" t="-701613" r="-516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484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8325" t="-701613" r="-2513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38043" t="-701613" r="-1608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7188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902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671375" y="1845190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EBD9D-5DE4-40B3-8D2F-CD8C7C6F8C3D}"/>
              </a:ext>
            </a:extLst>
          </p:cNvPr>
          <p:cNvSpPr/>
          <p:nvPr/>
        </p:nvSpPr>
        <p:spPr>
          <a:xfrm>
            <a:off x="1271176" y="2452914"/>
            <a:ext cx="9092025" cy="4948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9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A389173C-7F7E-4F36-97F3-D720F358BB58}"/>
              </a:ext>
            </a:extLst>
          </p:cNvPr>
          <p:cNvSpPr/>
          <p:nvPr/>
        </p:nvSpPr>
        <p:spPr>
          <a:xfrm>
            <a:off x="2402115" y="846558"/>
            <a:ext cx="6568751" cy="4276725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B06D9F-FF36-4EFF-9A48-49764F606764}"/>
              </a:ext>
            </a:extLst>
          </p:cNvPr>
          <p:cNvGrpSpPr/>
          <p:nvPr/>
        </p:nvGrpSpPr>
        <p:grpSpPr>
          <a:xfrm>
            <a:off x="3003159" y="1638318"/>
            <a:ext cx="900000" cy="900000"/>
            <a:chOff x="990598" y="3506949"/>
            <a:chExt cx="900000" cy="9000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0CBA31B-6F3F-4815-BEFF-C2E4365B8C11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DC6932-178E-4DA1-AEFC-1BE61AAE250A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15C636-2B9B-4C0F-A8D9-00B658BACAF9}"/>
              </a:ext>
            </a:extLst>
          </p:cNvPr>
          <p:cNvGrpSpPr/>
          <p:nvPr/>
        </p:nvGrpSpPr>
        <p:grpSpPr>
          <a:xfrm>
            <a:off x="3003159" y="2759866"/>
            <a:ext cx="900000" cy="900000"/>
            <a:chOff x="990598" y="3506949"/>
            <a:chExt cx="900000" cy="90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09B6DB2-97A3-4D16-876B-8B73901E7B1E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4828D3-6FF3-4F06-BE9D-2170EAC94B6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F65110-FE3B-4AB6-8C5E-DBAD5E04E4AD}"/>
              </a:ext>
            </a:extLst>
          </p:cNvPr>
          <p:cNvGrpSpPr/>
          <p:nvPr/>
        </p:nvGrpSpPr>
        <p:grpSpPr>
          <a:xfrm>
            <a:off x="2984109" y="3928009"/>
            <a:ext cx="947625" cy="900000"/>
            <a:chOff x="971548" y="3506949"/>
            <a:chExt cx="947625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1669BCB-8153-4FA3-A019-6B43BB6358CD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CDD438-DF3F-4776-ADE4-EBA92DCB1A19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0C23484-ADA6-47B9-B1C0-1C898755CC3D}"/>
              </a:ext>
            </a:extLst>
          </p:cNvPr>
          <p:cNvSpPr txBox="1"/>
          <p:nvPr/>
        </p:nvSpPr>
        <p:spPr>
          <a:xfrm>
            <a:off x="4169557" y="1575068"/>
            <a:ext cx="419100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1FDED-C9AB-469A-8099-11B6A9DDEC4C}"/>
              </a:ext>
            </a:extLst>
          </p:cNvPr>
          <p:cNvSpPr txBox="1"/>
          <p:nvPr/>
        </p:nvSpPr>
        <p:spPr>
          <a:xfrm>
            <a:off x="4160830" y="2678512"/>
            <a:ext cx="455236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데이터타입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55720-1510-4DDE-A47B-FAA581857523}"/>
              </a:ext>
            </a:extLst>
          </p:cNvPr>
          <p:cNvSpPr txBox="1"/>
          <p:nvPr/>
        </p:nvSpPr>
        <p:spPr>
          <a:xfrm>
            <a:off x="4169557" y="3880803"/>
            <a:ext cx="406717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46E83-6226-42DD-82C8-ED5EAE97BB2E}"/>
              </a:ext>
            </a:extLst>
          </p:cNvPr>
          <p:cNvSpPr txBox="1"/>
          <p:nvPr/>
        </p:nvSpPr>
        <p:spPr>
          <a:xfrm>
            <a:off x="4709931" y="1057164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노드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3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784225" y="204046"/>
            <a:ext cx="10306050" cy="6449908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5049043" y="353382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관계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470116-8AAF-48DB-AAB7-E3A097B39D32}"/>
              </a:ext>
            </a:extLst>
          </p:cNvPr>
          <p:cNvSpPr/>
          <p:nvPr/>
        </p:nvSpPr>
        <p:spPr>
          <a:xfrm>
            <a:off x="1835058" y="102087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BE459-D843-4772-BCA3-CC49996A1C3B}"/>
              </a:ext>
            </a:extLst>
          </p:cNvPr>
          <p:cNvSpPr/>
          <p:nvPr/>
        </p:nvSpPr>
        <p:spPr>
          <a:xfrm>
            <a:off x="1752760" y="295552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6684A-BE0B-458E-A99E-F8EC9D2ED0C9}"/>
              </a:ext>
            </a:extLst>
          </p:cNvPr>
          <p:cNvSpPr/>
          <p:nvPr/>
        </p:nvSpPr>
        <p:spPr>
          <a:xfrm>
            <a:off x="1726905" y="493293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3CF67-1667-4282-A1EA-D19F9327B1A4}"/>
              </a:ext>
            </a:extLst>
          </p:cNvPr>
          <p:cNvSpPr txBox="1"/>
          <p:nvPr/>
        </p:nvSpPr>
        <p:spPr>
          <a:xfrm>
            <a:off x="4138540" y="2868643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30E7F-5217-45D8-B414-8F8D5DBB75AE}"/>
              </a:ext>
            </a:extLst>
          </p:cNvPr>
          <p:cNvSpPr txBox="1"/>
          <p:nvPr/>
        </p:nvSpPr>
        <p:spPr>
          <a:xfrm>
            <a:off x="4251615" y="484604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수행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61CE9-B712-402E-A36F-D982DB73D3BD}"/>
              </a:ext>
            </a:extLst>
          </p:cNvPr>
          <p:cNvSpPr txBox="1"/>
          <p:nvPr/>
        </p:nvSpPr>
        <p:spPr>
          <a:xfrm>
            <a:off x="4023017" y="91113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 발생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FF02A3-1AF5-427C-9F04-F3CBDA6A7C9C}"/>
              </a:ext>
            </a:extLst>
          </p:cNvPr>
          <p:cNvSpPr/>
          <p:nvPr/>
        </p:nvSpPr>
        <p:spPr>
          <a:xfrm>
            <a:off x="4919357" y="1935025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1A3D47-16DB-4684-B72C-621AFCCB32EF}"/>
              </a:ext>
            </a:extLst>
          </p:cNvPr>
          <p:cNvGrpSpPr/>
          <p:nvPr/>
        </p:nvGrpSpPr>
        <p:grpSpPr>
          <a:xfrm>
            <a:off x="3070335" y="5538928"/>
            <a:ext cx="947625" cy="900000"/>
            <a:chOff x="971548" y="3506949"/>
            <a:chExt cx="947625" cy="90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60B6CC-F8F9-4A68-8110-37B59901352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6F3ED3-0B6D-434E-AE2C-0674D2F733F3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D40A0C3-66AE-487D-92CA-AD019F45FF6F}"/>
              </a:ext>
            </a:extLst>
          </p:cNvPr>
          <p:cNvSpPr/>
          <p:nvPr/>
        </p:nvSpPr>
        <p:spPr>
          <a:xfrm>
            <a:off x="4944388" y="3781453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9D5AB54-DAD1-4956-96FB-F5BB3B7A4208}"/>
              </a:ext>
            </a:extLst>
          </p:cNvPr>
          <p:cNvSpPr/>
          <p:nvPr/>
        </p:nvSpPr>
        <p:spPr>
          <a:xfrm>
            <a:off x="4848927" y="578890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04BB0A-DBB3-4E5F-817C-F003C89FE1F4}"/>
              </a:ext>
            </a:extLst>
          </p:cNvPr>
          <p:cNvCxnSpPr>
            <a:cxnSpLocks/>
          </p:cNvCxnSpPr>
          <p:nvPr/>
        </p:nvCxnSpPr>
        <p:spPr>
          <a:xfrm>
            <a:off x="955675" y="2737346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77C465D-6AC1-4F63-B5D1-61C89B8D0A23}"/>
              </a:ext>
            </a:extLst>
          </p:cNvPr>
          <p:cNvCxnSpPr>
            <a:cxnSpLocks/>
          </p:cNvCxnSpPr>
          <p:nvPr/>
        </p:nvCxnSpPr>
        <p:spPr>
          <a:xfrm>
            <a:off x="936625" y="4642685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7D2856-7C6E-49F6-B9B4-AFAC4BEACCE4}"/>
              </a:ext>
            </a:extLst>
          </p:cNvPr>
          <p:cNvCxnSpPr>
            <a:cxnSpLocks/>
            <a:stCxn id="38" idx="6"/>
            <a:endCxn id="46" idx="1"/>
          </p:cNvCxnSpPr>
          <p:nvPr/>
        </p:nvCxnSpPr>
        <p:spPr>
          <a:xfrm>
            <a:off x="3957684" y="2125421"/>
            <a:ext cx="961673" cy="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B498CE-9AFB-432E-86BE-813ACB7CF872}"/>
              </a:ext>
            </a:extLst>
          </p:cNvPr>
          <p:cNvCxnSpPr>
            <a:cxnSpLocks/>
            <a:stCxn id="54" idx="6"/>
            <a:endCxn id="57" idx="1"/>
          </p:cNvCxnSpPr>
          <p:nvPr/>
        </p:nvCxnSpPr>
        <p:spPr>
          <a:xfrm flipV="1">
            <a:off x="3994149" y="3971953"/>
            <a:ext cx="950239" cy="3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1394F97-04CF-4D64-B4EC-DFD0731BFA2C}"/>
              </a:ext>
            </a:extLst>
          </p:cNvPr>
          <p:cNvGrpSpPr/>
          <p:nvPr/>
        </p:nvGrpSpPr>
        <p:grpSpPr>
          <a:xfrm>
            <a:off x="3094149" y="3524986"/>
            <a:ext cx="900000" cy="900000"/>
            <a:chOff x="990598" y="3506949"/>
            <a:chExt cx="900000" cy="90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429CDBC-490F-4C12-8DC2-0027606459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A542BB-8F41-4391-9CF2-C58CC36B48C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94FA78-B0BE-4EFC-B9F8-4C080FF7E0A5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4017960" y="5979403"/>
            <a:ext cx="8309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A3A6B7F-EE27-4CCF-A62F-03D5895D6505}"/>
              </a:ext>
            </a:extLst>
          </p:cNvPr>
          <p:cNvCxnSpPr>
            <a:stCxn id="57" idx="3"/>
            <a:endCxn id="45" idx="1"/>
          </p:cNvCxnSpPr>
          <p:nvPr/>
        </p:nvCxnSpPr>
        <p:spPr>
          <a:xfrm>
            <a:off x="6996207" y="3971953"/>
            <a:ext cx="926824" cy="8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E527355-E9D4-4855-92CF-A399D54DB446}"/>
              </a:ext>
            </a:extLst>
          </p:cNvPr>
          <p:cNvCxnSpPr>
            <a:cxnSpLocks/>
            <a:stCxn id="46" idx="3"/>
            <a:endCxn id="41" idx="2"/>
          </p:cNvCxnSpPr>
          <p:nvPr/>
        </p:nvCxnSpPr>
        <p:spPr>
          <a:xfrm flipV="1">
            <a:off x="6971176" y="2125421"/>
            <a:ext cx="932804" cy="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AA78AE-71D9-4B68-999F-B80C14314FDC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>
            <a:off x="7173026" y="5979403"/>
            <a:ext cx="830967" cy="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4225C3-EFA4-4612-B3C1-3B5585308906}"/>
              </a:ext>
            </a:extLst>
          </p:cNvPr>
          <p:cNvGrpSpPr/>
          <p:nvPr/>
        </p:nvGrpSpPr>
        <p:grpSpPr>
          <a:xfrm>
            <a:off x="7923031" y="3540378"/>
            <a:ext cx="947625" cy="900000"/>
            <a:chOff x="971548" y="3506949"/>
            <a:chExt cx="947625" cy="9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772834B-18FD-464D-A369-A0BC45D85A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F05DF5-0F7C-421B-A87B-F4BF16F9BB6B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E437BC-C020-4332-BB3A-8C37D9A0C64D}"/>
              </a:ext>
            </a:extLst>
          </p:cNvPr>
          <p:cNvGrpSpPr/>
          <p:nvPr/>
        </p:nvGrpSpPr>
        <p:grpSpPr>
          <a:xfrm>
            <a:off x="8003993" y="5531308"/>
            <a:ext cx="900000" cy="900000"/>
            <a:chOff x="990598" y="3506949"/>
            <a:chExt cx="900000" cy="90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22B769F-B236-4E15-ABAC-786DE44795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D24066-7B0D-4D46-B2FD-57BAEAB889C4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FB43A71-EB5B-4AF6-9F18-BB0A224F322C}"/>
              </a:ext>
            </a:extLst>
          </p:cNvPr>
          <p:cNvGrpSpPr/>
          <p:nvPr/>
        </p:nvGrpSpPr>
        <p:grpSpPr>
          <a:xfrm>
            <a:off x="7903980" y="1648752"/>
            <a:ext cx="900000" cy="900000"/>
            <a:chOff x="990598" y="3506949"/>
            <a:chExt cx="900000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56AA526-5414-42DB-9899-5273A7978FD2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09C895-A85D-405D-870A-E1197461DE08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F4F591E-3828-4B14-83A8-403E97691D7A}"/>
              </a:ext>
            </a:extLst>
          </p:cNvPr>
          <p:cNvGrpSpPr/>
          <p:nvPr/>
        </p:nvGrpSpPr>
        <p:grpSpPr>
          <a:xfrm>
            <a:off x="3057684" y="1644787"/>
            <a:ext cx="900000" cy="900000"/>
            <a:chOff x="990598" y="3506949"/>
            <a:chExt cx="900000" cy="9000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BDB7CD9-6B59-46FC-9BC7-B00C85E504E7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657BB4-E1E0-4DDB-9F09-D25E20475AFB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0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581024" y="331892"/>
            <a:ext cx="10914289" cy="6096900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4819378" y="665712"/>
            <a:ext cx="243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이력 그래프 정의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2C3BEC5-7ABC-4F72-B0B5-103936C72C43}"/>
              </a:ext>
            </a:extLst>
          </p:cNvPr>
          <p:cNvSpPr/>
          <p:nvPr/>
        </p:nvSpPr>
        <p:spPr>
          <a:xfrm rot="18659916">
            <a:off x="3140690" y="3391056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798D62-B76C-441B-9447-04EEE50846DB}"/>
              </a:ext>
            </a:extLst>
          </p:cNvPr>
          <p:cNvSpPr/>
          <p:nvPr/>
        </p:nvSpPr>
        <p:spPr>
          <a:xfrm>
            <a:off x="4757344" y="5279553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55891BA-0133-4CF6-A47B-C4BD1C581053}"/>
              </a:ext>
            </a:extLst>
          </p:cNvPr>
          <p:cNvSpPr/>
          <p:nvPr/>
        </p:nvSpPr>
        <p:spPr>
          <a:xfrm rot="2827163">
            <a:off x="6376419" y="3475256"/>
            <a:ext cx="2917230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9484E51-0DEE-4BFA-AC72-A3522B33DF75}"/>
              </a:ext>
            </a:extLst>
          </p:cNvPr>
          <p:cNvGrpSpPr/>
          <p:nvPr/>
        </p:nvGrpSpPr>
        <p:grpSpPr>
          <a:xfrm>
            <a:off x="5473324" y="1254227"/>
            <a:ext cx="1129688" cy="1113204"/>
            <a:chOff x="990598" y="3506949"/>
            <a:chExt cx="900000" cy="90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F343421-62CC-45DB-898F-17E1A5F3C40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EDD136-CCAA-4614-BAA2-804DF3464857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2AEDCDB-4490-4086-BB76-BE4A1D20A610}"/>
              </a:ext>
            </a:extLst>
          </p:cNvPr>
          <p:cNvGrpSpPr/>
          <p:nvPr/>
        </p:nvGrpSpPr>
        <p:grpSpPr>
          <a:xfrm>
            <a:off x="2200001" y="4949127"/>
            <a:ext cx="1129688" cy="1132108"/>
            <a:chOff x="990598" y="3506949"/>
            <a:chExt cx="900000" cy="900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C4C110C-655D-432A-868F-49A1119572D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F85633-56BC-407D-843F-EA0210518F94}"/>
                </a:ext>
              </a:extLst>
            </p:cNvPr>
            <p:cNvSpPr txBox="1"/>
            <p:nvPr/>
          </p:nvSpPr>
          <p:spPr>
            <a:xfrm>
              <a:off x="1049031" y="3803849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6A8F50F-EE4F-469B-80A5-D552A5BB2436}"/>
              </a:ext>
            </a:extLst>
          </p:cNvPr>
          <p:cNvGrpSpPr/>
          <p:nvPr/>
        </p:nvGrpSpPr>
        <p:grpSpPr>
          <a:xfrm>
            <a:off x="9000243" y="4990030"/>
            <a:ext cx="1189467" cy="1113204"/>
            <a:chOff x="982811" y="3506949"/>
            <a:chExt cx="947625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F5FEA1D-6FA7-4419-9312-A852F371704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97C823-DA43-4DB4-ADAE-FE9A5FE2E902}"/>
                </a:ext>
              </a:extLst>
            </p:cNvPr>
            <p:cNvSpPr txBox="1"/>
            <p:nvPr/>
          </p:nvSpPr>
          <p:spPr>
            <a:xfrm>
              <a:off x="982811" y="3803130"/>
              <a:ext cx="947625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1DB541B-A0F5-4AEF-8EBA-83B0CD7B7543}"/>
              </a:ext>
            </a:extLst>
          </p:cNvPr>
          <p:cNvCxnSpPr>
            <a:cxnSpLocks/>
            <a:stCxn id="56" idx="7"/>
            <a:endCxn id="37" idx="1"/>
          </p:cNvCxnSpPr>
          <p:nvPr/>
        </p:nvCxnSpPr>
        <p:spPr>
          <a:xfrm flipV="1">
            <a:off x="3164250" y="4598567"/>
            <a:ext cx="419367" cy="516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7E6F1C0-10CF-42F6-87A0-0F5796EEB19C}"/>
              </a:ext>
            </a:extLst>
          </p:cNvPr>
          <p:cNvCxnSpPr>
            <a:cxnSpLocks/>
            <a:stCxn id="56" idx="6"/>
            <a:endCxn id="41" idx="1"/>
          </p:cNvCxnSpPr>
          <p:nvPr/>
        </p:nvCxnSpPr>
        <p:spPr>
          <a:xfrm>
            <a:off x="3329689" y="5515181"/>
            <a:ext cx="14276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6ECF4DD-1A0C-4F70-B7E2-C5E7E84F2FB4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8827582" y="4779718"/>
            <a:ext cx="347875" cy="373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023B5C-D0F9-4F79-B754-1C8D72E7678F}"/>
              </a:ext>
            </a:extLst>
          </p:cNvPr>
          <p:cNvCxnSpPr>
            <a:cxnSpLocks/>
            <a:stCxn id="37" idx="3"/>
            <a:endCxn id="45" idx="3"/>
          </p:cNvCxnSpPr>
          <p:nvPr/>
        </p:nvCxnSpPr>
        <p:spPr>
          <a:xfrm flipV="1">
            <a:off x="5273224" y="2204406"/>
            <a:ext cx="365539" cy="450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38DEB72-3B86-43E4-AA0B-DE41A219E6BC}"/>
              </a:ext>
            </a:extLst>
          </p:cNvPr>
          <p:cNvCxnSpPr>
            <a:cxnSpLocks/>
            <a:stCxn id="42" idx="1"/>
            <a:endCxn id="45" idx="5"/>
          </p:cNvCxnSpPr>
          <p:nvPr/>
        </p:nvCxnSpPr>
        <p:spPr>
          <a:xfrm flipH="1" flipV="1">
            <a:off x="6437573" y="2204406"/>
            <a:ext cx="404912" cy="437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4B5D300-8BF9-4D6E-991A-B57D7B2B624F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7332805" y="5515181"/>
            <a:ext cx="1667438" cy="10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B8383C-66B6-4E31-86DD-DB2615594B0E}"/>
              </a:ext>
            </a:extLst>
          </p:cNvPr>
          <p:cNvSpPr/>
          <p:nvPr/>
        </p:nvSpPr>
        <p:spPr>
          <a:xfrm rot="18659916">
            <a:off x="3703885" y="3035956"/>
            <a:ext cx="1762104" cy="407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42BC2D-9E3D-42C6-B765-CEB796722010}"/>
              </a:ext>
            </a:extLst>
          </p:cNvPr>
          <p:cNvSpPr/>
          <p:nvPr/>
        </p:nvSpPr>
        <p:spPr>
          <a:xfrm>
            <a:off x="5116366" y="4524806"/>
            <a:ext cx="1893475" cy="3784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BCA9BA-7AE4-4CA3-B111-8C2B2CADFC6B}"/>
              </a:ext>
            </a:extLst>
          </p:cNvPr>
          <p:cNvSpPr/>
          <p:nvPr/>
        </p:nvSpPr>
        <p:spPr>
          <a:xfrm rot="2827163">
            <a:off x="6572309" y="3062753"/>
            <a:ext cx="2047197" cy="3542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30096-A4E8-4E76-9A3C-8DDBB4D288A6}"/>
              </a:ext>
            </a:extLst>
          </p:cNvPr>
          <p:cNvGrpSpPr/>
          <p:nvPr/>
        </p:nvGrpSpPr>
        <p:grpSpPr>
          <a:xfrm>
            <a:off x="5530964" y="1083950"/>
            <a:ext cx="1051424" cy="1084907"/>
            <a:chOff x="990598" y="3506949"/>
            <a:chExt cx="900000" cy="90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8B7A28-45EB-4608-A38C-A07A145B00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9F7D9-28E7-4530-B417-69AA8B5B6C98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Maud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A2B74C-D494-4156-9613-6040F6B84A54}"/>
              </a:ext>
            </a:extLst>
          </p:cNvPr>
          <p:cNvGrpSpPr/>
          <p:nvPr/>
        </p:nvGrpSpPr>
        <p:grpSpPr>
          <a:xfrm>
            <a:off x="2758156" y="4165404"/>
            <a:ext cx="1051424" cy="1103330"/>
            <a:chOff x="990598" y="3506949"/>
            <a:chExt cx="900000" cy="9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749EC9-FEDA-4961-87A4-93596A2EFB69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C6BBB-434F-428E-843A-64257E42E138}"/>
                </a:ext>
              </a:extLst>
            </p:cNvPr>
            <p:cNvSpPr txBox="1"/>
            <p:nvPr/>
          </p:nvSpPr>
          <p:spPr>
            <a:xfrm>
              <a:off x="998966" y="3818368"/>
              <a:ext cx="863182" cy="244676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data_924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A163B9-1002-455C-95CE-9BD50AF9A613}"/>
              </a:ext>
            </a:extLst>
          </p:cNvPr>
          <p:cNvGrpSpPr/>
          <p:nvPr/>
        </p:nvGrpSpPr>
        <p:grpSpPr>
          <a:xfrm>
            <a:off x="8422229" y="4154702"/>
            <a:ext cx="1107062" cy="1084907"/>
            <a:chOff x="990598" y="3506949"/>
            <a:chExt cx="947625" cy="9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419822-8B87-4464-9C2D-61DC4355B33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3DECF-7C47-4B64-B101-AFC86883C297}"/>
                </a:ext>
              </a:extLst>
            </p:cNvPr>
            <p:cNvSpPr txBox="1"/>
            <p:nvPr/>
          </p:nvSpPr>
          <p:spPr>
            <a:xfrm>
              <a:off x="990598" y="3868125"/>
              <a:ext cx="947625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구  매</a:t>
              </a: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281C58-1C22-434F-A498-E61F10EFE0BC}"/>
              </a:ext>
            </a:extLst>
          </p:cNvPr>
          <p:cNvCxnSpPr>
            <a:cxnSpLocks/>
            <a:stCxn id="29" idx="7"/>
            <a:endCxn id="22" idx="1"/>
          </p:cNvCxnSpPr>
          <p:nvPr/>
        </p:nvCxnSpPr>
        <p:spPr>
          <a:xfrm flipV="1">
            <a:off x="3655603" y="3904828"/>
            <a:ext cx="351328" cy="422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1D782A-A861-4A7E-A147-223499C3540B}"/>
              </a:ext>
            </a:extLst>
          </p:cNvPr>
          <p:cNvCxnSpPr>
            <a:cxnSpLocks/>
            <a:stCxn id="29" idx="6"/>
            <a:endCxn id="23" idx="1"/>
          </p:cNvCxnSpPr>
          <p:nvPr/>
        </p:nvCxnSpPr>
        <p:spPr>
          <a:xfrm flipV="1">
            <a:off x="3809580" y="4714008"/>
            <a:ext cx="1306786" cy="3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E3FE1FB-BABB-4A8F-A1C3-1F02D5ECC475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8292438" y="3989940"/>
            <a:ext cx="283768" cy="323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46788-0E34-4B8D-B376-0CAE42A69DAE}"/>
              </a:ext>
            </a:extLst>
          </p:cNvPr>
          <p:cNvCxnSpPr>
            <a:cxnSpLocks/>
            <a:stCxn id="22" idx="3"/>
            <a:endCxn id="26" idx="3"/>
          </p:cNvCxnSpPr>
          <p:nvPr/>
        </p:nvCxnSpPr>
        <p:spPr>
          <a:xfrm flipV="1">
            <a:off x="5162943" y="2009976"/>
            <a:ext cx="521998" cy="564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9F1F5D-2D0B-48A4-B5CB-98D9064D5AF0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6428411" y="2009976"/>
            <a:ext cx="470965" cy="479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FD5D49-8D73-4661-B03F-1800F3913891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7009841" y="4714008"/>
            <a:ext cx="1412388" cy="26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D9AFD79-D7FA-4A61-9370-4F2605DA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12" y="1093338"/>
            <a:ext cx="404912" cy="88143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F7072DF-D68E-4D83-88E9-76D888AB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0529" y="4050085"/>
            <a:ext cx="404912" cy="135389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9F161FF-65FB-4B30-BF64-8A6B4B62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559" y="4253373"/>
            <a:ext cx="404912" cy="8228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D87474A-6FA9-431E-B0A4-7C4FAE2E8021}"/>
              </a:ext>
            </a:extLst>
          </p:cNvPr>
          <p:cNvSpPr txBox="1"/>
          <p:nvPr/>
        </p:nvSpPr>
        <p:spPr>
          <a:xfrm>
            <a:off x="7084324" y="1135445"/>
            <a:ext cx="2706325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한국보건산업진흥원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228F24-54E0-44E1-B3E8-716366FDA287}"/>
              </a:ext>
            </a:extLst>
          </p:cNvPr>
          <p:cNvSpPr txBox="1"/>
          <p:nvPr/>
        </p:nvSpPr>
        <p:spPr>
          <a:xfrm>
            <a:off x="-1943586" y="3987855"/>
            <a:ext cx="419100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159,100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타입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건강데이터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페이션트모니터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395104-85B1-4D75-8501-DF6FA3878744}"/>
              </a:ext>
            </a:extLst>
          </p:cNvPr>
          <p:cNvSpPr txBox="1"/>
          <p:nvPr/>
        </p:nvSpPr>
        <p:spPr>
          <a:xfrm>
            <a:off x="10099058" y="4236299"/>
            <a:ext cx="2365057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2018/11/12</a:t>
            </a:r>
          </a:p>
        </p:txBody>
      </p:sp>
    </p:spTree>
    <p:extLst>
      <p:ext uri="{BB962C8B-B14F-4D97-AF65-F5344CB8AC3E}">
        <p14:creationId xmlns:p14="http://schemas.microsoft.com/office/powerpoint/2010/main" val="4530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30096-A4E8-4E76-9A3C-8DDBB4D288A6}"/>
              </a:ext>
            </a:extLst>
          </p:cNvPr>
          <p:cNvGrpSpPr/>
          <p:nvPr/>
        </p:nvGrpSpPr>
        <p:grpSpPr>
          <a:xfrm>
            <a:off x="5530964" y="1083950"/>
            <a:ext cx="720000" cy="720000"/>
            <a:chOff x="990598" y="3506949"/>
            <a:chExt cx="900000" cy="90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8B7A28-45EB-4608-A38C-A07A145B00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9F7D9-28E7-4530-B417-69AA8B5B6C98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Maud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A2B74C-D494-4156-9613-6040F6B84A54}"/>
              </a:ext>
            </a:extLst>
          </p:cNvPr>
          <p:cNvGrpSpPr/>
          <p:nvPr/>
        </p:nvGrpSpPr>
        <p:grpSpPr>
          <a:xfrm>
            <a:off x="6863284" y="3829525"/>
            <a:ext cx="720000" cy="720000"/>
            <a:chOff x="990598" y="3506949"/>
            <a:chExt cx="616307" cy="6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749EC9-FEDA-4961-87A4-93596A2EFB69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C6BBB-434F-428E-843A-64257E42E138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data_924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A163B9-1002-455C-95CE-9BD50AF9A613}"/>
              </a:ext>
            </a:extLst>
          </p:cNvPr>
          <p:cNvGrpSpPr/>
          <p:nvPr/>
        </p:nvGrpSpPr>
        <p:grpSpPr>
          <a:xfrm>
            <a:off x="3861656" y="3804205"/>
            <a:ext cx="1107062" cy="720000"/>
            <a:chOff x="830862" y="3506949"/>
            <a:chExt cx="947625" cy="6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419822-8B87-4464-9C2D-61DC4355B33F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3DECF-7C47-4B64-B101-AFC86883C297}"/>
                </a:ext>
              </a:extLst>
            </p:cNvPr>
            <p:cNvSpPr txBox="1"/>
            <p:nvPr/>
          </p:nvSpPr>
          <p:spPr>
            <a:xfrm>
              <a:off x="830862" y="3703634"/>
              <a:ext cx="947625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구  매</a:t>
              </a: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46788-0E34-4B8D-B376-0CAE42A69DAE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162943" y="1698508"/>
            <a:ext cx="473463" cy="876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9F1F5D-2D0B-48A4-B5CB-98D9064D5AF0}"/>
              </a:ext>
            </a:extLst>
          </p:cNvPr>
          <p:cNvCxnSpPr>
            <a:cxnSpLocks/>
            <a:stCxn id="67" idx="0"/>
            <a:endCxn id="26" idx="5"/>
          </p:cNvCxnSpPr>
          <p:nvPr/>
        </p:nvCxnSpPr>
        <p:spPr>
          <a:xfrm flipH="1" flipV="1">
            <a:off x="6145522" y="1698508"/>
            <a:ext cx="1178701" cy="393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FD5D49-8D73-4661-B03F-1800F3913891}"/>
              </a:ext>
            </a:extLst>
          </p:cNvPr>
          <p:cNvCxnSpPr>
            <a:cxnSpLocks/>
          </p:cNvCxnSpPr>
          <p:nvPr/>
        </p:nvCxnSpPr>
        <p:spPr>
          <a:xfrm flipV="1">
            <a:off x="4768267" y="3364254"/>
            <a:ext cx="1114433" cy="675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E6638E2-322D-4171-AE42-76A834F6EBD6}"/>
              </a:ext>
            </a:extLst>
          </p:cNvPr>
          <p:cNvGrpSpPr/>
          <p:nvPr/>
        </p:nvGrpSpPr>
        <p:grpSpPr>
          <a:xfrm>
            <a:off x="5841076" y="2958701"/>
            <a:ext cx="720000" cy="720000"/>
            <a:chOff x="990598" y="3506949"/>
            <a:chExt cx="900000" cy="90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1014043-D415-4BB8-87F4-8FC349B917B6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FD08E3-275E-41F9-9DEB-FA34D66F6DCB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Leo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7CFB7C-B78B-40F1-8D8A-7F5C9CF8D9E2}"/>
              </a:ext>
            </a:extLst>
          </p:cNvPr>
          <p:cNvGrpSpPr/>
          <p:nvPr/>
        </p:nvGrpSpPr>
        <p:grpSpPr>
          <a:xfrm>
            <a:off x="5907621" y="4263794"/>
            <a:ext cx="720000" cy="720000"/>
            <a:chOff x="990598" y="3506949"/>
            <a:chExt cx="900000" cy="9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BC41977-45D3-4747-9D37-43B6A51427A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84F7C6-01DA-4EE5-967A-707005BC405C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Eva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E09472-874A-488F-8051-D22AC19AFAA1}"/>
              </a:ext>
            </a:extLst>
          </p:cNvPr>
          <p:cNvGrpSpPr/>
          <p:nvPr/>
        </p:nvGrpSpPr>
        <p:grpSpPr>
          <a:xfrm>
            <a:off x="7924631" y="3238671"/>
            <a:ext cx="1107062" cy="720000"/>
            <a:chOff x="838848" y="3506949"/>
            <a:chExt cx="947625" cy="600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9791E7F-7449-438D-8442-3B60AEC257C5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61C0C5-4E36-4897-8680-AD3D85D2C2CB}"/>
                </a:ext>
              </a:extLst>
            </p:cNvPr>
            <p:cNvSpPr txBox="1"/>
            <p:nvPr/>
          </p:nvSpPr>
          <p:spPr>
            <a:xfrm>
              <a:off x="838848" y="3697340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배  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D3BCF35-15C8-4B32-BB11-D75801C96605}"/>
              </a:ext>
            </a:extLst>
          </p:cNvPr>
          <p:cNvGrpSpPr/>
          <p:nvPr/>
        </p:nvGrpSpPr>
        <p:grpSpPr>
          <a:xfrm>
            <a:off x="7728665" y="4305067"/>
            <a:ext cx="1107062" cy="720000"/>
            <a:chOff x="830861" y="3506949"/>
            <a:chExt cx="947625" cy="600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427FCC6-262A-44CB-8635-CC18970FB8F0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C6F57B-2C3E-402B-94BF-957A75220648}"/>
                </a:ext>
              </a:extLst>
            </p:cNvPr>
            <p:cNvSpPr txBox="1"/>
            <p:nvPr/>
          </p:nvSpPr>
          <p:spPr>
            <a:xfrm>
              <a:off x="830861" y="3689564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판 매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654E795-D052-4F75-851B-135556C8309A}"/>
              </a:ext>
            </a:extLst>
          </p:cNvPr>
          <p:cNvGrpSpPr/>
          <p:nvPr/>
        </p:nvGrpSpPr>
        <p:grpSpPr>
          <a:xfrm>
            <a:off x="5301029" y="1959826"/>
            <a:ext cx="1107062" cy="720000"/>
            <a:chOff x="830862" y="3506949"/>
            <a:chExt cx="947625" cy="600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7F609A-E3A9-4D13-8821-588E8CDA9D8E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9CD8B8-4B42-4A3F-8B13-DC1374AB31D3}"/>
                </a:ext>
              </a:extLst>
            </p:cNvPr>
            <p:cNvSpPr txBox="1"/>
            <p:nvPr/>
          </p:nvSpPr>
          <p:spPr>
            <a:xfrm>
              <a:off x="830862" y="3703634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수 정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8710862-5C9C-429D-94D0-23B505214B84}"/>
              </a:ext>
            </a:extLst>
          </p:cNvPr>
          <p:cNvGrpSpPr/>
          <p:nvPr/>
        </p:nvGrpSpPr>
        <p:grpSpPr>
          <a:xfrm>
            <a:off x="4810964" y="4623794"/>
            <a:ext cx="720000" cy="720000"/>
            <a:chOff x="990598" y="3506949"/>
            <a:chExt cx="616307" cy="600000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8410AAC-666B-4F4E-96BE-E9590081294E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BC4B5D-25CF-48A7-904A-F6397A4612A9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data_126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AFCDBE-4D26-4A12-883E-A9B2C7CF9B9C}"/>
              </a:ext>
            </a:extLst>
          </p:cNvPr>
          <p:cNvGrpSpPr/>
          <p:nvPr/>
        </p:nvGrpSpPr>
        <p:grpSpPr>
          <a:xfrm>
            <a:off x="4695791" y="2577102"/>
            <a:ext cx="720000" cy="720000"/>
            <a:chOff x="990598" y="3506949"/>
            <a:chExt cx="616307" cy="60000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1D17331-4D8B-4CB7-8FB7-366D0859D480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8AF3FD-9ABD-49B4-A83D-C7B6BB3315D5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data_821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F3952CB-9130-4DE3-A5CF-F3102246B5B4}"/>
              </a:ext>
            </a:extLst>
          </p:cNvPr>
          <p:cNvGrpSpPr/>
          <p:nvPr/>
        </p:nvGrpSpPr>
        <p:grpSpPr>
          <a:xfrm>
            <a:off x="6964223" y="2092341"/>
            <a:ext cx="720000" cy="720000"/>
            <a:chOff x="990598" y="3506949"/>
            <a:chExt cx="616307" cy="600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99F4AC3-742E-482F-B0E1-AE71AD6C65A8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768876-2FEB-4ADA-A4C4-D61188DFDFB6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data_248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2201A-CF62-4471-AD50-647351EA8FF8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6546533" y="3314467"/>
            <a:ext cx="1555380" cy="276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39DA6F8-986A-410F-8C15-497CDAC9F53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475839" y="4619560"/>
            <a:ext cx="459740" cy="192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6D4F164-59A1-4C8A-8E95-B8E161AFE0DA}"/>
              </a:ext>
            </a:extLst>
          </p:cNvPr>
          <p:cNvCxnSpPr>
            <a:cxnSpLocks/>
          </p:cNvCxnSpPr>
          <p:nvPr/>
        </p:nvCxnSpPr>
        <p:spPr>
          <a:xfrm>
            <a:off x="7583284" y="4338824"/>
            <a:ext cx="341348" cy="185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2D10C0E-3603-443A-A26F-DC2A23C958E7}"/>
              </a:ext>
            </a:extLst>
          </p:cNvPr>
          <p:cNvCxnSpPr>
            <a:cxnSpLocks/>
          </p:cNvCxnSpPr>
          <p:nvPr/>
        </p:nvCxnSpPr>
        <p:spPr>
          <a:xfrm flipH="1" flipV="1">
            <a:off x="6344655" y="3647498"/>
            <a:ext cx="603983" cy="40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18C8124-B1D0-4815-97D2-4ECDD7A74595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5285297" y="3573259"/>
            <a:ext cx="661221" cy="1046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496883C-7949-4549-B1A2-AF20781264D7}"/>
              </a:ext>
            </a:extLst>
          </p:cNvPr>
          <p:cNvCxnSpPr>
            <a:cxnSpLocks/>
            <a:stCxn id="41" idx="0"/>
            <a:endCxn id="58" idx="3"/>
          </p:cNvCxnSpPr>
          <p:nvPr/>
        </p:nvCxnSpPr>
        <p:spPr>
          <a:xfrm flipH="1" flipV="1">
            <a:off x="5593082" y="2574384"/>
            <a:ext cx="607994" cy="384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B7F1FFD-A417-4C92-8475-8906EDA6A8EC}"/>
              </a:ext>
            </a:extLst>
          </p:cNvPr>
          <p:cNvCxnSpPr>
            <a:cxnSpLocks/>
          </p:cNvCxnSpPr>
          <p:nvPr/>
        </p:nvCxnSpPr>
        <p:spPr>
          <a:xfrm>
            <a:off x="7535196" y="2749943"/>
            <a:ext cx="566717" cy="747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E3EAD7C-550D-4910-921D-BBBFCD1522F3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7626137" y="3853229"/>
            <a:ext cx="581218" cy="21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79ADDD-8F1E-4C69-9117-9D0F1EAD94F9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6627621" y="4189525"/>
            <a:ext cx="235663" cy="434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A056DC-1D5D-4108-BD1B-A4483159FA6A}"/>
              </a:ext>
            </a:extLst>
          </p:cNvPr>
          <p:cNvCxnSpPr>
            <a:cxnSpLocks/>
            <a:stCxn id="44" idx="1"/>
            <a:endCxn id="64" idx="4"/>
          </p:cNvCxnSpPr>
          <p:nvPr/>
        </p:nvCxnSpPr>
        <p:spPr>
          <a:xfrm flipH="1" flipV="1">
            <a:off x="5055791" y="3297102"/>
            <a:ext cx="957272" cy="107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1086C58-491E-4D08-BFA5-0C1C8A01E6C9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215796" y="2368685"/>
            <a:ext cx="1007488" cy="1460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DF096B0-F247-4534-ACB2-57044B80E31D}"/>
              </a:ext>
            </a:extLst>
          </p:cNvPr>
          <p:cNvCxnSpPr>
            <a:cxnSpLocks/>
            <a:stCxn id="67" idx="2"/>
            <a:endCxn id="58" idx="7"/>
          </p:cNvCxnSpPr>
          <p:nvPr/>
        </p:nvCxnSpPr>
        <p:spPr>
          <a:xfrm flipH="1" flipV="1">
            <a:off x="6102198" y="2065268"/>
            <a:ext cx="862025" cy="38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55EBFE2-ADF2-4EF1-91CE-A18C2096EEA6}"/>
              </a:ext>
            </a:extLst>
          </p:cNvPr>
          <p:cNvCxnSpPr>
            <a:cxnSpLocks/>
            <a:stCxn id="64" idx="3"/>
            <a:endCxn id="32" idx="0"/>
          </p:cNvCxnSpPr>
          <p:nvPr/>
        </p:nvCxnSpPr>
        <p:spPr>
          <a:xfrm flipH="1">
            <a:off x="4408267" y="3191660"/>
            <a:ext cx="392966" cy="612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989C476-860C-4FE0-AB4C-62B486A3AC2A}"/>
              </a:ext>
            </a:extLst>
          </p:cNvPr>
          <p:cNvCxnSpPr>
            <a:cxnSpLocks/>
            <a:stCxn id="67" idx="4"/>
            <a:endCxn id="55" idx="1"/>
          </p:cNvCxnSpPr>
          <p:nvPr/>
        </p:nvCxnSpPr>
        <p:spPr>
          <a:xfrm>
            <a:off x="7324223" y="2812341"/>
            <a:ext cx="696497" cy="159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3E0FE55-2A71-45C0-BC24-45EB76DE820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267621" y="2784482"/>
            <a:ext cx="948595" cy="1479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8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atabase icon에 대한 이미지 검색결과">
            <a:extLst>
              <a:ext uri="{FF2B5EF4-FFF2-40B4-BE49-F238E27FC236}">
                <a16:creationId xmlns:a16="http://schemas.microsoft.com/office/drawing/2014/main" id="{059C38C4-671D-4CF4-BFCA-AD0DC5616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20" y="1754127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eo4j에 대한 이미지 검색결과">
            <a:extLst>
              <a:ext uri="{FF2B5EF4-FFF2-40B4-BE49-F238E27FC236}">
                <a16:creationId xmlns:a16="http://schemas.microsoft.com/office/drawing/2014/main" id="{64648787-C722-4C8E-8FC2-41CB3738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28" y="2369730"/>
            <a:ext cx="4396877" cy="22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E501949-E099-488C-9C6A-BC4B0A90A2BA}"/>
              </a:ext>
            </a:extLst>
          </p:cNvPr>
          <p:cNvSpPr/>
          <p:nvPr/>
        </p:nvSpPr>
        <p:spPr>
          <a:xfrm>
            <a:off x="4897578" y="3023119"/>
            <a:ext cx="1951265" cy="998375"/>
          </a:xfrm>
          <a:prstGeom prst="rightArrow">
            <a:avLst>
              <a:gd name="adj1" fmla="val 50000"/>
              <a:gd name="adj2" fmla="val 84880"/>
            </a:avLst>
          </a:prstGeom>
          <a:solidFill>
            <a:schemeClr val="accent5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929CAC-80B8-4BE4-8E88-AA70E787C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95" y="2015173"/>
            <a:ext cx="3748572" cy="30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293</Words>
  <Application>Microsoft Office PowerPoint</Application>
  <PresentationFormat>와이드스크린</PresentationFormat>
  <Paragraphs>200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양유정</dc:creator>
  <cp:lastModifiedBy>양 유정</cp:lastModifiedBy>
  <cp:revision>24</cp:revision>
  <dcterms:created xsi:type="dcterms:W3CDTF">2019-10-05T15:26:17Z</dcterms:created>
  <dcterms:modified xsi:type="dcterms:W3CDTF">2019-10-09T04:37:22Z</dcterms:modified>
</cp:coreProperties>
</file>