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2E87C-B854-42C4-97C2-FE274F197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67E33-416B-4D91-9DD1-86EDC707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89C0B-F23A-44F9-8005-699EDF42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1221F-4B8D-470C-8C68-B50D69A6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BA63C-FC77-4C12-BA71-DA8AF037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69FD5-5D51-445B-B17A-6AFABB21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68174F-2ACA-4D34-9159-C64A00D17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8541E-D6D1-4D5C-A8BB-70B80E1D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16F62-95CA-41EC-AF57-AFF72223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618B0-96F0-40D6-AACD-0AA0DA3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8CB1D-D3FB-46FF-8210-FDBB5E13D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B0973-9FE5-4DFE-B18B-E8E3168F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FDE8-C119-4E35-A24E-93EB08FE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2BF35-5398-4F72-9AE9-04B935E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D335E-F7C0-49D5-ACF8-A6AED675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8FB6-66D3-4BD4-BEC5-26EEAAE0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0C10F-4C42-43FF-9C5C-E0C0E3C9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97C5-67D4-4294-AD8A-02D1E0E0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5BD0C-7099-45F8-B498-AF10FC39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26DC-B171-4B79-ABA5-DD3B450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3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E529B-1213-424A-80CC-800156D4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DDE67-C312-4A12-86CA-9E8472E5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1BD84-DBC4-4EC5-9103-5D1683D4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6E50C-AC5E-47CD-AF31-602BC66E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E62E7-34D1-4418-97B5-5D15E437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8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6FCB1-3929-47E7-BBBE-2500F46D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7996-4480-4565-A62C-55A6284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18CAF-AE45-47E7-A68C-99F48A4C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3793C-FA5A-4A71-A873-09E78F34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99F7D-9173-4FF2-9C5C-A02CEB32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01D7C-021F-40A0-A098-D03BA880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63C57-F539-489F-A0A1-E474C7B3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0AE2-ECAF-47C5-951D-439E27A6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01E2C-7DA6-49D3-AE8B-AF6F52ED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644F5-22BF-4FF3-A27B-D5BBC6B8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116D9-CFEA-40E0-B1C1-79C03B649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BFA18-AB53-469E-AAA6-27535976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8004C-0D08-491C-8FC0-9574547E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DC385D-5D35-4405-8556-89C7D2DF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F1BB-E4A9-45C5-98E4-1726020E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48182-AA11-4F5E-B219-6A753CCC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5ACC9-72C3-4266-8FAD-8EF7F7A0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B43DF-6346-4A09-ABEC-4B6381A7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CA1CFA-B70E-45C2-99C8-6F41068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3B37E-B12E-4003-9E72-1985ABF2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08AB1-C7BB-4907-BAA9-EB42AE4B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1C23-F24A-45BB-BF57-D55896E3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604B3-EE32-431C-9BE5-AA22684B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834D3-56AB-4904-B256-1268EDC0F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F0191-EDEA-49A9-B12A-F3D827C1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89938-2D7D-4738-AA49-2C27FC5D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82A5C-2EAC-4F03-B82F-C56D5398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4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B77E3-58A8-4C7A-8EB2-7F531F01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DD86BA-B5B4-407F-A87D-F30671B94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06346-BADE-4F66-837B-9C73FE4B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9C498-D48A-4147-84C5-3D6682C3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1AFA7-2CE3-4318-BB04-ACA8796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3ED18-30B4-4BEE-A738-0E6F8103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8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DECC02-B5B5-478F-B94D-2F9E7040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0542E-DCEF-452D-A13E-0D452A17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FDA6B-8164-44AB-83DD-4B2AE7B47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7879-2E3F-4309-905F-31727B26C784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BA201-773F-4952-8839-54D0222A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AA118-6CC4-4052-A4EC-C9F5C017D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890-F190-4F27-BE5C-E31E1F24E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CE9E51-2A28-4479-95B6-D01D5BE41644}"/>
              </a:ext>
            </a:extLst>
          </p:cNvPr>
          <p:cNvSpPr/>
          <p:nvPr/>
        </p:nvSpPr>
        <p:spPr>
          <a:xfrm>
            <a:off x="322035" y="356789"/>
            <a:ext cx="4404220" cy="4647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550A96-69D6-4717-9A75-2E6ED37A0FB5}"/>
              </a:ext>
            </a:extLst>
          </p:cNvPr>
          <p:cNvSpPr/>
          <p:nvPr/>
        </p:nvSpPr>
        <p:spPr>
          <a:xfrm>
            <a:off x="7173815" y="356789"/>
            <a:ext cx="4404220" cy="4647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D13C7-A826-4887-A2D6-0FABEBFF6536}"/>
              </a:ext>
            </a:extLst>
          </p:cNvPr>
          <p:cNvSpPr/>
          <p:nvPr/>
        </p:nvSpPr>
        <p:spPr>
          <a:xfrm>
            <a:off x="1290485" y="2349973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조건 검색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92132E-C55B-43E8-8160-2ED0B3C51BF2}"/>
              </a:ext>
            </a:extLst>
          </p:cNvPr>
          <p:cNvSpPr/>
          <p:nvPr/>
        </p:nvSpPr>
        <p:spPr>
          <a:xfrm>
            <a:off x="1290484" y="3263717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키워드 검색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B530A5-6732-4360-AA0C-E24B51364727}"/>
              </a:ext>
            </a:extLst>
          </p:cNvPr>
          <p:cNvSpPr/>
          <p:nvPr/>
        </p:nvSpPr>
        <p:spPr>
          <a:xfrm>
            <a:off x="8151589" y="1795029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검색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791EB-ED7A-4940-9BF9-976F260340E5}"/>
              </a:ext>
            </a:extLst>
          </p:cNvPr>
          <p:cNvSpPr/>
          <p:nvPr/>
        </p:nvSpPr>
        <p:spPr>
          <a:xfrm>
            <a:off x="8151593" y="2338849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Sender</a:t>
            </a:r>
            <a:r>
              <a:rPr lang="ko-KR" altLang="en-US" dirty="0">
                <a:solidFill>
                  <a:schemeClr val="tx1"/>
                </a:solidFill>
              </a:rPr>
              <a:t> 검색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57CE68-25B4-4C71-88CA-FD0817F3483E}"/>
              </a:ext>
            </a:extLst>
          </p:cNvPr>
          <p:cNvSpPr/>
          <p:nvPr/>
        </p:nvSpPr>
        <p:spPr>
          <a:xfrm>
            <a:off x="8151592" y="3043852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Receiver</a:t>
            </a:r>
            <a:r>
              <a:rPr lang="ko-KR" altLang="en-US" dirty="0">
                <a:solidFill>
                  <a:schemeClr val="tx1"/>
                </a:solidFill>
              </a:rPr>
              <a:t> 검색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36F82F-D9B2-4E86-B9A8-20C0A979EF16}"/>
              </a:ext>
            </a:extLst>
          </p:cNvPr>
          <p:cNvSpPr/>
          <p:nvPr/>
        </p:nvSpPr>
        <p:spPr>
          <a:xfrm>
            <a:off x="8151591" y="3661700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기간 검색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D60781-DD5D-4BC7-A22B-34CB3D2D3577}"/>
              </a:ext>
            </a:extLst>
          </p:cNvPr>
          <p:cNvSpPr/>
          <p:nvPr/>
        </p:nvSpPr>
        <p:spPr>
          <a:xfrm>
            <a:off x="8151590" y="4323420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속성 검색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E9B5D3-3169-41B7-9D32-219AA0EB96D6}"/>
              </a:ext>
            </a:extLst>
          </p:cNvPr>
          <p:cNvSpPr/>
          <p:nvPr/>
        </p:nvSpPr>
        <p:spPr>
          <a:xfrm>
            <a:off x="461995" y="1022816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보기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69C98-EF4F-48E9-8AF6-A151C3DFE1CA}"/>
              </a:ext>
            </a:extLst>
          </p:cNvPr>
          <p:cNvSpPr/>
          <p:nvPr/>
        </p:nvSpPr>
        <p:spPr>
          <a:xfrm>
            <a:off x="1934046" y="1022816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데이터 추가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BB0AE7-C71E-4BBF-BD39-5B9DB8AFA432}"/>
              </a:ext>
            </a:extLst>
          </p:cNvPr>
          <p:cNvSpPr/>
          <p:nvPr/>
        </p:nvSpPr>
        <p:spPr>
          <a:xfrm>
            <a:off x="3406097" y="1022815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86B47-60D1-415E-A6C4-3594A260EFC2}"/>
              </a:ext>
            </a:extLst>
          </p:cNvPr>
          <p:cNvSpPr txBox="1"/>
          <p:nvPr/>
        </p:nvSpPr>
        <p:spPr>
          <a:xfrm>
            <a:off x="1663459" y="5249241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SeachPage.ejs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90D8A-693F-4BDB-920F-6367D6908982}"/>
              </a:ext>
            </a:extLst>
          </p:cNvPr>
          <p:cNvSpPr txBox="1"/>
          <p:nvPr/>
        </p:nvSpPr>
        <p:spPr>
          <a:xfrm>
            <a:off x="7883027" y="5257320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조건 검색 버튼 후 페이지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D03D58-FB0B-4512-A50C-20CE63F9D97D}"/>
              </a:ext>
            </a:extLst>
          </p:cNvPr>
          <p:cNvCxnSpPr/>
          <p:nvPr/>
        </p:nvCxnSpPr>
        <p:spPr>
          <a:xfrm>
            <a:off x="322035" y="1562329"/>
            <a:ext cx="440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B2CD89-21E5-418B-8577-8C1286C60B88}"/>
              </a:ext>
            </a:extLst>
          </p:cNvPr>
          <p:cNvSpPr/>
          <p:nvPr/>
        </p:nvSpPr>
        <p:spPr>
          <a:xfrm>
            <a:off x="7313775" y="905211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보기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12371B-0BB8-462A-839E-0F037F11F6C7}"/>
              </a:ext>
            </a:extLst>
          </p:cNvPr>
          <p:cNvSpPr/>
          <p:nvPr/>
        </p:nvSpPr>
        <p:spPr>
          <a:xfrm>
            <a:off x="8785826" y="905211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데이터 추가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819DA1-53F5-4F47-BE40-2668C7F0FA22}"/>
              </a:ext>
            </a:extLst>
          </p:cNvPr>
          <p:cNvSpPr/>
          <p:nvPr/>
        </p:nvSpPr>
        <p:spPr>
          <a:xfrm>
            <a:off x="10257877" y="905210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검색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A3BC97-9FB1-46FD-92D9-4C1C79EEE5D6}"/>
              </a:ext>
            </a:extLst>
          </p:cNvPr>
          <p:cNvCxnSpPr/>
          <p:nvPr/>
        </p:nvCxnSpPr>
        <p:spPr>
          <a:xfrm>
            <a:off x="7173815" y="1444724"/>
            <a:ext cx="440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550A96-69D6-4717-9A75-2E6ED37A0FB5}"/>
              </a:ext>
            </a:extLst>
          </p:cNvPr>
          <p:cNvSpPr/>
          <p:nvPr/>
        </p:nvSpPr>
        <p:spPr>
          <a:xfrm>
            <a:off x="353565" y="499401"/>
            <a:ext cx="11626941" cy="4968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B530A5-6732-4360-AA0C-E24B51364727}"/>
              </a:ext>
            </a:extLst>
          </p:cNvPr>
          <p:cNvSpPr/>
          <p:nvPr/>
        </p:nvSpPr>
        <p:spPr>
          <a:xfrm>
            <a:off x="1331340" y="1937641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791EB-ED7A-4940-9BF9-976F260340E5}"/>
              </a:ext>
            </a:extLst>
          </p:cNvPr>
          <p:cNvSpPr/>
          <p:nvPr/>
        </p:nvSpPr>
        <p:spPr>
          <a:xfrm>
            <a:off x="1331340" y="2540117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57CE68-25B4-4C71-88CA-FD0817F3483E}"/>
              </a:ext>
            </a:extLst>
          </p:cNvPr>
          <p:cNvSpPr/>
          <p:nvPr/>
        </p:nvSpPr>
        <p:spPr>
          <a:xfrm>
            <a:off x="1331343" y="3186464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36F82F-D9B2-4E86-B9A8-20C0A979EF16}"/>
              </a:ext>
            </a:extLst>
          </p:cNvPr>
          <p:cNvSpPr/>
          <p:nvPr/>
        </p:nvSpPr>
        <p:spPr>
          <a:xfrm>
            <a:off x="1331342" y="3804312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D60781-DD5D-4BC7-A22B-34CB3D2D3577}"/>
              </a:ext>
            </a:extLst>
          </p:cNvPr>
          <p:cNvSpPr/>
          <p:nvPr/>
        </p:nvSpPr>
        <p:spPr>
          <a:xfrm>
            <a:off x="1331340" y="4461143"/>
            <a:ext cx="2467319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속성 </a:t>
            </a:r>
            <a:r>
              <a:rPr lang="en-US" altLang="ko-KR" dirty="0">
                <a:solidFill>
                  <a:schemeClr val="tx1"/>
                </a:solidFill>
              </a:rPr>
              <a:t>: 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90D8A-693F-4BDB-920F-6367D6908982}"/>
              </a:ext>
            </a:extLst>
          </p:cNvPr>
          <p:cNvSpPr txBox="1"/>
          <p:nvPr/>
        </p:nvSpPr>
        <p:spPr>
          <a:xfrm>
            <a:off x="4960786" y="5670929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조건 검색 버튼 후 페이지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B2CD89-21E5-418B-8577-8C1286C60B88}"/>
              </a:ext>
            </a:extLst>
          </p:cNvPr>
          <p:cNvSpPr/>
          <p:nvPr/>
        </p:nvSpPr>
        <p:spPr>
          <a:xfrm>
            <a:off x="1101651" y="1082580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보기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12371B-0BB8-462A-839E-0F037F11F6C7}"/>
              </a:ext>
            </a:extLst>
          </p:cNvPr>
          <p:cNvSpPr/>
          <p:nvPr/>
        </p:nvSpPr>
        <p:spPr>
          <a:xfrm>
            <a:off x="5404322" y="1121915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데이터 추가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819DA1-53F5-4F47-BE40-2668C7F0FA22}"/>
              </a:ext>
            </a:extLst>
          </p:cNvPr>
          <p:cNvSpPr/>
          <p:nvPr/>
        </p:nvSpPr>
        <p:spPr>
          <a:xfrm>
            <a:off x="10574265" y="1121915"/>
            <a:ext cx="1180194" cy="33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검색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A3BC97-9FB1-46FD-92D9-4C1C79EEE5D6}"/>
              </a:ext>
            </a:extLst>
          </p:cNvPr>
          <p:cNvCxnSpPr>
            <a:cxnSpLocks/>
          </p:cNvCxnSpPr>
          <p:nvPr/>
        </p:nvCxnSpPr>
        <p:spPr>
          <a:xfrm>
            <a:off x="353566" y="1587336"/>
            <a:ext cx="11626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B3E45-DC65-4318-B7A4-EBE23EDFB247}"/>
              </a:ext>
            </a:extLst>
          </p:cNvPr>
          <p:cNvSpPr/>
          <p:nvPr/>
        </p:nvSpPr>
        <p:spPr>
          <a:xfrm>
            <a:off x="4165619" y="1926810"/>
            <a:ext cx="348283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이름 입력 받는 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DB844-5572-4F66-8931-4D22A3DBD0C5}"/>
              </a:ext>
            </a:extLst>
          </p:cNvPr>
          <p:cNvSpPr/>
          <p:nvPr/>
        </p:nvSpPr>
        <p:spPr>
          <a:xfrm>
            <a:off x="4165619" y="2537432"/>
            <a:ext cx="348283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Sender</a:t>
            </a:r>
            <a:r>
              <a:rPr lang="ko-KR" altLang="en-US" dirty="0">
                <a:solidFill>
                  <a:schemeClr val="tx1"/>
                </a:solidFill>
              </a:rPr>
              <a:t> 이름 입력 받는 칸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7C2DD0-AAC0-4E4F-8F88-74676274DD52}"/>
              </a:ext>
            </a:extLst>
          </p:cNvPr>
          <p:cNvSpPr/>
          <p:nvPr/>
        </p:nvSpPr>
        <p:spPr>
          <a:xfrm>
            <a:off x="4165619" y="3189174"/>
            <a:ext cx="348283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Receiver</a:t>
            </a:r>
            <a:r>
              <a:rPr lang="ko-KR" altLang="en-US" dirty="0">
                <a:solidFill>
                  <a:schemeClr val="tx1"/>
                </a:solidFill>
              </a:rPr>
              <a:t> 이름 입력 받는 칸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715A12-8362-4BCB-B82D-606C2D244C98}"/>
              </a:ext>
            </a:extLst>
          </p:cNvPr>
          <p:cNvSpPr/>
          <p:nvPr/>
        </p:nvSpPr>
        <p:spPr>
          <a:xfrm>
            <a:off x="4165619" y="3799396"/>
            <a:ext cx="348283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 날짜 입력 받는 칸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55A47C-DCF3-4DEC-9142-B0CD37CC7D85}"/>
              </a:ext>
            </a:extLst>
          </p:cNvPr>
          <p:cNvSpPr/>
          <p:nvPr/>
        </p:nvSpPr>
        <p:spPr>
          <a:xfrm>
            <a:off x="4165619" y="4443931"/>
            <a:ext cx="348283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이름 입력 받는 칸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EFC9A6-14E8-4EFA-8820-3CDA71841B56}"/>
              </a:ext>
            </a:extLst>
          </p:cNvPr>
          <p:cNvSpPr/>
          <p:nvPr/>
        </p:nvSpPr>
        <p:spPr>
          <a:xfrm>
            <a:off x="8271622" y="3799396"/>
            <a:ext cx="348283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끝 </a:t>
            </a:r>
            <a:r>
              <a:rPr lang="ko-KR" altLang="en-US" dirty="0">
                <a:solidFill>
                  <a:schemeClr val="tx1"/>
                </a:solidFill>
              </a:rPr>
              <a:t>날짜 입력 받는 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B94AF-5F58-4EFF-A837-081819B6CC44}"/>
              </a:ext>
            </a:extLst>
          </p:cNvPr>
          <p:cNvSpPr txBox="1"/>
          <p:nvPr/>
        </p:nvSpPr>
        <p:spPr>
          <a:xfrm>
            <a:off x="7800125" y="3795502"/>
            <a:ext cx="31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137E80-D283-4E95-ACC6-10501A8A47D9}"/>
              </a:ext>
            </a:extLst>
          </p:cNvPr>
          <p:cNvSpPr/>
          <p:nvPr/>
        </p:nvSpPr>
        <p:spPr>
          <a:xfrm>
            <a:off x="8271622" y="4408687"/>
            <a:ext cx="3482837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라디오 버튼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BC8EB6-3FA8-49B0-831B-52FF9787254C}"/>
              </a:ext>
            </a:extLst>
          </p:cNvPr>
          <p:cNvSpPr/>
          <p:nvPr/>
        </p:nvSpPr>
        <p:spPr>
          <a:xfrm>
            <a:off x="4448452" y="4986196"/>
            <a:ext cx="1458585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버튼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A20396-6D90-4254-AE51-B19AA41729D2}"/>
              </a:ext>
            </a:extLst>
          </p:cNvPr>
          <p:cNvSpPr/>
          <p:nvPr/>
        </p:nvSpPr>
        <p:spPr>
          <a:xfrm>
            <a:off x="6341540" y="4977997"/>
            <a:ext cx="1458585" cy="330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Submit </a:t>
            </a:r>
            <a:r>
              <a:rPr lang="ko-KR" altLang="en-US" dirty="0">
                <a:solidFill>
                  <a:schemeClr val="tx1"/>
                </a:solidFill>
              </a:rPr>
              <a:t>버튼 </a:t>
            </a:r>
          </a:p>
        </p:txBody>
      </p:sp>
    </p:spTree>
    <p:extLst>
      <p:ext uri="{BB962C8B-B14F-4D97-AF65-F5344CB8AC3E}">
        <p14:creationId xmlns:p14="http://schemas.microsoft.com/office/powerpoint/2010/main" val="168649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94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양유정</cp:lastModifiedBy>
  <cp:revision>3</cp:revision>
  <dcterms:created xsi:type="dcterms:W3CDTF">2019-09-22T08:28:01Z</dcterms:created>
  <dcterms:modified xsi:type="dcterms:W3CDTF">2019-09-22T09:43:29Z</dcterms:modified>
</cp:coreProperties>
</file>