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6"/>
  </p:notesMasterIdLst>
  <p:sldIdLst>
    <p:sldId id="344" r:id="rId4"/>
    <p:sldId id="311" r:id="rId5"/>
    <p:sldId id="411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347" r:id="rId15"/>
    <p:sldId id="412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349" r:id="rId25"/>
    <p:sldId id="413" r:id="rId26"/>
    <p:sldId id="433" r:id="rId27"/>
    <p:sldId id="434" r:id="rId28"/>
    <p:sldId id="435" r:id="rId29"/>
    <p:sldId id="351" r:id="rId30"/>
    <p:sldId id="414" r:id="rId31"/>
    <p:sldId id="437" r:id="rId32"/>
    <p:sldId id="438" r:id="rId33"/>
    <p:sldId id="303" r:id="rId34"/>
    <p:sldId id="34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6" autoAdjust="0"/>
    <p:restoredTop sz="95822" autoAdjust="0"/>
  </p:normalViewPr>
  <p:slideViewPr>
    <p:cSldViewPr snapToGrid="0" showGuides="1">
      <p:cViewPr varScale="1">
        <p:scale>
          <a:sx n="79" d="100"/>
          <a:sy n="79" d="100"/>
        </p:scale>
        <p:origin x="132" y="276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825510" y="5734685"/>
            <a:ext cx="41807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컴퓨터공학 </a:t>
            </a:r>
            <a:r>
              <a:rPr lang="en-US" altLang="ko-KR" sz="3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이현주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923280" y="287823"/>
            <a:ext cx="936081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10</a:t>
            </a:r>
            <a:r>
              <a:rPr lang="ko-KR" altLang="en-US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r>
              <a:rPr lang="en-US" altLang="ko-KR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_ </a:t>
            </a:r>
            <a:r>
              <a:rPr lang="ko-KR" altLang="en-US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웹</a:t>
            </a:r>
            <a:r>
              <a:rPr lang="en-US" altLang="ko-KR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DB </a:t>
            </a:r>
            <a:r>
              <a:rPr lang="ko-KR" altLang="en-US" sz="60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수업자료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35756" y="2640884"/>
            <a:ext cx="2973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Project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04746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8. routes/index.js</a:t>
            </a:r>
            <a:endParaRPr lang="ko-KR" altLang="en-US" sz="4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41688" y="1809055"/>
            <a:ext cx="8107710" cy="27517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routes/index.js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메인 페이지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경매 리스트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렌더링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/join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회원가입 페이지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/good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상품 등록 페이지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 /good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상품 등록 라우터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/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072CA-F5C3-4043-84A3-05C93E0B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53" y="773693"/>
            <a:ext cx="4631193" cy="57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서버 실행하기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64352" y="1801197"/>
            <a:ext cx="8107710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localhost:8010</a:t>
            </a:r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에 접속</a:t>
            </a:r>
            <a:endParaRPr lang="en-US" altLang="ko-KR" sz="24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회원가입 후 로그인하고 상품 등록 해보기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/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EB4086-E2F9-4CDF-AA85-6D84CAAB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38" y="2802232"/>
            <a:ext cx="5273292" cy="22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10927" y="2090664"/>
            <a:ext cx="5901385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서버 센트 이벤트 </a:t>
            </a:r>
            <a:endParaRPr lang="en-US" altLang="ko-KR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사용하기 </a:t>
            </a:r>
            <a:r>
              <a:rPr lang="en-US" altLang="ko-KR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– 13.2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2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 err="1"/>
              <a:t>서버센트</a:t>
            </a:r>
            <a:r>
              <a:rPr lang="ko-KR" altLang="en-US" sz="4000" dirty="0"/>
              <a:t> 이벤트 사용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97838" y="1565786"/>
            <a:ext cx="9132684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경매는 시간이 생명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사람이 같은 시간에 경매가 종료되어야 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사람에게 같은 시간이 표시되어야 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 시간은 믿을 수 없음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조작 가능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따라서 서버 시간을 주기적으로 클라이언트로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내려보내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때 서버에서 클라이언트로 단 방향 통신을 하기 때문에 서버 센트 이벤트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(Server Sent Events, SSE)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적합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 소켓은 실시간으로 입찰할 때 사용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8DB04-FF8F-4574-A0FA-DEA5D185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68" y="4510679"/>
            <a:ext cx="2691128" cy="10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3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30624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</a:t>
            </a:r>
            <a:r>
              <a:rPr lang="ko-KR" altLang="en-US" sz="4000" dirty="0"/>
              <a:t>서버에 서버 센트 이벤트 연결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83705" y="1601584"/>
            <a:ext cx="9789397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app.js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에 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SSE(sse.js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작성 후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연결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sse.on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(‘connection’)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서버와 연결되었을 때 호출되는 이벤트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client.send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클라이언트에 데이터 전송 가능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책에서는 서버 시각 전송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38C5B-244A-46E8-9C43-9EF91BE9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99" y="2885105"/>
            <a:ext cx="4208725" cy="3526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4D60CB-6B19-484E-BACB-72676696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18" y="2885105"/>
            <a:ext cx="4166253" cy="26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2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</a:t>
            </a:r>
            <a:r>
              <a:rPr lang="ko-KR" altLang="en-US" sz="4000" dirty="0"/>
              <a:t>웹 소켓 코드 작성하기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269960" y="1527270"/>
            <a:ext cx="10083840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socket.js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작성하기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경매 방이 있기 때문에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11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장에서 방에 들어가는 코드 재사용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referer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방 아이디를 추출해서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socket.join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68EA51-A828-40B6-AEDA-33DF3A80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81" y="2622849"/>
            <a:ext cx="5465794" cy="41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2289" y="30001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4. </a:t>
            </a:r>
            <a:r>
              <a:rPr lang="en-US" altLang="ko-KR" sz="4000" dirty="0" err="1"/>
              <a:t>EventSource</a:t>
            </a:r>
            <a:r>
              <a:rPr lang="en-US" altLang="ko-KR" sz="4000" dirty="0"/>
              <a:t> </a:t>
            </a:r>
            <a:r>
              <a:rPr lang="en-US" altLang="ko-KR" sz="4000" dirty="0" err="1"/>
              <a:t>polyfill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43931" y="1625575"/>
            <a:ext cx="5233521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/>
              <a:t>SSE</a:t>
            </a:r>
            <a:r>
              <a:rPr lang="ko-KR" altLang="en-US" sz="2200" dirty="0"/>
              <a:t>는 </a:t>
            </a:r>
            <a:r>
              <a:rPr lang="en-US" altLang="ko-KR" sz="2200" dirty="0" err="1"/>
              <a:t>EventSource</a:t>
            </a:r>
            <a:r>
              <a:rPr lang="ko-KR" altLang="en-US" sz="2200" dirty="0"/>
              <a:t>라는 객체로 사용</a:t>
            </a:r>
            <a:endParaRPr lang="en-US" altLang="ko-KR" sz="22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지원되지 않음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polyfill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스크립트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new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(‘/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’)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서버와 연결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es.onmessage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서버에서 내려오는 데이터 받음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e.data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들어있음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아랫부분은 서버 시간과 경매 종료 시간을 계산해 카운트다운을 하는 코드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24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시간 카운트다운됨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2CFB4-6615-442F-A16B-E6C9B7733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67" y="432559"/>
            <a:ext cx="5233521" cy="40426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9F9E74-4FFC-481A-ABD5-EDAD8497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4607727"/>
            <a:ext cx="5666228" cy="22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2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9699" y="3718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5. EventSource </a:t>
            </a:r>
            <a:r>
              <a:rPr lang="ko-KR" altLang="en-US" sz="4000"/>
              <a:t>확인해보기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43868" y="1684354"/>
            <a:ext cx="9251019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개발자 도구 </a:t>
            </a:r>
            <a:r>
              <a:rPr lang="en-US" altLang="ko-KR" sz="2400" dirty="0"/>
              <a:t>Network </a:t>
            </a:r>
            <a:r>
              <a:rPr lang="ko-KR" altLang="en-US" sz="2400" dirty="0"/>
              <a:t>탭을 확인</a:t>
            </a:r>
            <a:endParaRPr lang="en-US" altLang="ko-KR" sz="2400" dirty="0"/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서버센트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이벤트 접속한 요청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(type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eventsource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클릭 후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EventStream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탭을 보면 매 초마다 서버로부터 타임스탬프 데이터가 오는 것을 확인 가능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193134-7F95-442D-843E-39828E8C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72" y="3402027"/>
            <a:ext cx="4343006" cy="24519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6DAE0D-9DE6-4A19-BBC4-605CE364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61" y="3305208"/>
            <a:ext cx="5254388" cy="29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7593" y="34361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6. </a:t>
            </a:r>
            <a:r>
              <a:rPr lang="ko-KR" altLang="en-US" sz="4000" dirty="0"/>
              <a:t>클라이언트에 웹 소켓</a:t>
            </a:r>
            <a:r>
              <a:rPr lang="en-US" altLang="ko-KR" sz="4000" dirty="0"/>
              <a:t>, SSE </a:t>
            </a:r>
            <a:r>
              <a:rPr lang="ko-KR" altLang="en-US" sz="4000" dirty="0"/>
              <a:t>연결하기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90261" y="1787507"/>
            <a:ext cx="9035866" cy="35590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auction.html</a:t>
            </a:r>
            <a:r>
              <a:rPr lang="ko-KR" altLang="en-US" sz="2400" dirty="0"/>
              <a:t>에 서버 시간과 실시간 입찰 기능 추가</a:t>
            </a:r>
            <a:endParaRPr lang="en-US" altLang="ko-KR" sz="2400" dirty="0"/>
          </a:p>
          <a:p>
            <a:pPr lvl="1"/>
            <a:r>
              <a:rPr lang="ko-KR" altLang="en-US" sz="2000" dirty="0"/>
              <a:t>소스</a:t>
            </a:r>
            <a:r>
              <a:rPr lang="en-US" altLang="ko-KR" sz="2000" dirty="0"/>
              <a:t> </a:t>
            </a:r>
            <a:r>
              <a:rPr lang="ko-KR" altLang="en-US" sz="2000" dirty="0"/>
              <a:t>코드는 </a:t>
            </a:r>
            <a:endParaRPr lang="en-US" altLang="ko-KR" sz="2000" dirty="0"/>
          </a:p>
          <a:p>
            <a:pPr lvl="2"/>
            <a:r>
              <a:rPr lang="en-US" altLang="ko-KR" sz="1600" dirty="0"/>
              <a:t>https://github.com/ZeroCho/nodejs-book/blob/master/ch13/13.2/node-auction/views/auction.pug</a:t>
            </a:r>
          </a:p>
          <a:p>
            <a:pPr lvl="1"/>
            <a:r>
              <a:rPr lang="ko-KR" altLang="en-US" sz="2000" dirty="0"/>
              <a:t>서버 시간을 받아와서 카운트다운하는 부분은 이전과 동일</a:t>
            </a:r>
            <a:endParaRPr lang="en-US" altLang="ko-KR" sz="2000" dirty="0"/>
          </a:p>
          <a:p>
            <a:pPr lvl="1"/>
            <a:r>
              <a:rPr lang="ko-KR" altLang="en-US" sz="2000" dirty="0"/>
              <a:t>세 번째 스크립트 태그는 입찰 시 </a:t>
            </a:r>
            <a:r>
              <a:rPr lang="en-US" altLang="ko-KR" sz="2000" dirty="0"/>
              <a:t>POST /good/:id/bid</a:t>
            </a:r>
            <a:r>
              <a:rPr lang="ko-KR" altLang="en-US" sz="2000" dirty="0"/>
              <a:t>로 요청을 보내는 것</a:t>
            </a:r>
            <a:endParaRPr lang="en-US" altLang="ko-KR" sz="2000" dirty="0"/>
          </a:p>
          <a:p>
            <a:pPr lvl="1"/>
            <a:r>
              <a:rPr lang="ko-KR" altLang="en-US" sz="2000" dirty="0"/>
              <a:t>다른 사람이 입찰했을 때 </a:t>
            </a:r>
            <a:r>
              <a:rPr lang="en-US" altLang="ko-KR" sz="2000" dirty="0"/>
              <a:t>Socket.IO</a:t>
            </a:r>
            <a:r>
              <a:rPr lang="ko-KR" altLang="en-US" sz="2000" dirty="0"/>
              <a:t>로 입찰 정보를 렌더링함</a:t>
            </a:r>
            <a:endParaRPr lang="en-US" altLang="ko-KR" sz="2000" dirty="0"/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48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7593" y="2575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7. </a:t>
            </a:r>
            <a:r>
              <a:rPr lang="ko-KR" altLang="en-US" sz="4000"/>
              <a:t>상품정보</a:t>
            </a:r>
            <a:r>
              <a:rPr lang="en-US" altLang="ko-KR" sz="4000"/>
              <a:t>, </a:t>
            </a:r>
            <a:r>
              <a:rPr lang="ko-KR" altLang="en-US" sz="4000"/>
              <a:t>입찰 라우터 작성하기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33654" y="1473480"/>
            <a:ext cx="8107710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GET /good/:id</a:t>
            </a:r>
            <a:r>
              <a:rPr lang="ko-KR" altLang="en-US" sz="2000" dirty="0"/>
              <a:t>와 </a:t>
            </a:r>
            <a:r>
              <a:rPr lang="en-US" altLang="ko-KR" sz="2000" dirty="0"/>
              <a:t>POST /good/:id/bid</a:t>
            </a:r>
          </a:p>
          <a:p>
            <a:pPr lvl="1"/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A8400E-4C80-4B76-BBC7-2A35EED02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50" y="1845697"/>
            <a:ext cx="3666655" cy="5006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C07F24-6CF5-4B83-81E4-83173B8B8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37" y="1035716"/>
            <a:ext cx="4389231" cy="57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71507" y="2224559"/>
            <a:ext cx="8162589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구조 갖추기 </a:t>
            </a:r>
            <a:r>
              <a:rPr lang="en-US" altLang="ko-KR" sz="2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-13.1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// </a:t>
            </a:r>
            <a:r>
              <a:rPr lang="ko-KR" altLang="en-US" sz="2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참고할 만하여 살펴보지만</a:t>
            </a:r>
            <a:r>
              <a:rPr lang="en-US" altLang="ko-KR" sz="2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두번째 </a:t>
            </a:r>
            <a:r>
              <a:rPr lang="en-US" altLang="ko-KR" sz="2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section </a:t>
            </a:r>
            <a:r>
              <a:rPr lang="ko-KR" altLang="en-US" sz="2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en-US" altLang="ko-KR" sz="2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en-US" altLang="ko-KR" sz="2400" dirty="0">
                <a:solidFill>
                  <a:schemeClr val="bg1"/>
                </a:solidFill>
              </a:rPr>
              <a:t>auction.html</a:t>
            </a:r>
            <a:r>
              <a:rPr lang="ko-KR" altLang="en-US" sz="2400" dirty="0">
                <a:solidFill>
                  <a:schemeClr val="bg1"/>
                </a:solidFill>
              </a:rPr>
              <a:t>에 서버 시간과 실시간 입찰 기능 추가</a:t>
            </a:r>
            <a:r>
              <a:rPr lang="en-US" altLang="ko-KR" sz="2400" dirty="0">
                <a:solidFill>
                  <a:schemeClr val="bg1"/>
                </a:solidFill>
              </a:rPr>
              <a:t>’  </a:t>
            </a:r>
            <a:r>
              <a:rPr lang="ko-KR" altLang="en-US" sz="2400" dirty="0">
                <a:solidFill>
                  <a:schemeClr val="bg1"/>
                </a:solidFill>
              </a:rPr>
              <a:t>파일이 제공되지 않아서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첫번째 외에는 실행이 잘 안됨</a:t>
            </a:r>
            <a:r>
              <a:rPr lang="en-US" altLang="ko-KR" sz="2400" dirty="0">
                <a:solidFill>
                  <a:schemeClr val="bg1"/>
                </a:solidFill>
              </a:rPr>
              <a:t>…;;)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76835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8. </a:t>
            </a:r>
            <a:r>
              <a:rPr lang="ko-KR" altLang="en-US" sz="4000" dirty="0"/>
              <a:t>상품정보</a:t>
            </a:r>
            <a:r>
              <a:rPr lang="en-US" altLang="ko-KR" sz="4000" dirty="0"/>
              <a:t>, </a:t>
            </a:r>
            <a:r>
              <a:rPr lang="ko-KR" altLang="en-US" sz="4000" dirty="0"/>
              <a:t>입찰 라우터 작성하기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62470" y="1690688"/>
            <a:ext cx="10326784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GET /good/:id</a:t>
            </a:r>
          </a:p>
          <a:p>
            <a:pPr lvl="1"/>
            <a:r>
              <a:rPr lang="ko-KR" altLang="en-US" sz="2000" dirty="0"/>
              <a:t>해당</a:t>
            </a:r>
            <a:r>
              <a:rPr lang="en-US" altLang="ko-KR" sz="2000" dirty="0"/>
              <a:t> </a:t>
            </a:r>
            <a:r>
              <a:rPr lang="ko-KR" altLang="en-US" sz="2000" dirty="0"/>
              <a:t>상품과 기존 입찰 정보들을 불러온 뒤 렌더링</a:t>
            </a:r>
            <a:endParaRPr lang="en-US" altLang="ko-KR" sz="2000" dirty="0"/>
          </a:p>
          <a:p>
            <a:pPr lvl="1"/>
            <a:r>
              <a:rPr lang="ko-KR" altLang="en-US" sz="2000" dirty="0"/>
              <a:t>상품 모델에 사용자 모델을 </a:t>
            </a:r>
            <a:r>
              <a:rPr lang="en-US" altLang="ko-KR" sz="2000" dirty="0" err="1"/>
              <a:t>includ</a:t>
            </a:r>
            <a:r>
              <a:rPr lang="ko-KR" altLang="en-US" sz="2000" dirty="0"/>
              <a:t>할 때 </a:t>
            </a:r>
            <a:r>
              <a:rPr lang="en-US" altLang="ko-KR" sz="2000" dirty="0"/>
              <a:t>as </a:t>
            </a:r>
            <a:r>
              <a:rPr lang="ko-KR" altLang="en-US" sz="2000" dirty="0"/>
              <a:t>속성 사용함</a:t>
            </a:r>
            <a:r>
              <a:rPr lang="en-US" altLang="ko-KR" sz="2000" dirty="0"/>
              <a:t>(owner</a:t>
            </a:r>
            <a:r>
              <a:rPr lang="ko-KR" altLang="en-US" sz="2000" dirty="0"/>
              <a:t>과 </a:t>
            </a:r>
            <a:r>
              <a:rPr lang="en-US" altLang="ko-KR" sz="2000" dirty="0"/>
              <a:t>sold </a:t>
            </a:r>
            <a:r>
              <a:rPr lang="ko-KR" altLang="en-US" sz="2000" dirty="0"/>
              <a:t>중 어떤 관계를 사용할지 밝혀주는 것</a:t>
            </a:r>
            <a:r>
              <a:rPr lang="en-US" altLang="ko-KR" sz="2000" dirty="0"/>
              <a:t>)</a:t>
            </a:r>
          </a:p>
          <a:p>
            <a:r>
              <a:rPr lang="en-US" altLang="ko-KR" sz="2400" dirty="0"/>
              <a:t>POST</a:t>
            </a:r>
            <a:r>
              <a:rPr lang="ko-KR" altLang="en-US" sz="2400" dirty="0"/>
              <a:t> </a:t>
            </a:r>
            <a:r>
              <a:rPr lang="en-US" altLang="ko-KR" sz="2400" dirty="0"/>
              <a:t>/good/:id/bid</a:t>
            </a:r>
          </a:p>
          <a:p>
            <a:pPr lvl="1"/>
            <a:r>
              <a:rPr lang="ko-KR" altLang="en-US" sz="2000" dirty="0"/>
              <a:t>클라이언트로부터 받은 입찰 정보 저장</a:t>
            </a:r>
            <a:endParaRPr lang="en-US" altLang="ko-KR" sz="2000" dirty="0"/>
          </a:p>
          <a:p>
            <a:pPr lvl="1"/>
            <a:r>
              <a:rPr lang="ko-KR" altLang="en-US" sz="2000" dirty="0"/>
              <a:t>시작 가격보다 낮게 입찰했거나</a:t>
            </a:r>
            <a:r>
              <a:rPr lang="en-US" altLang="ko-KR" sz="2000" dirty="0"/>
              <a:t>, </a:t>
            </a:r>
            <a:r>
              <a:rPr lang="ko-KR" altLang="en-US" sz="2000" dirty="0"/>
              <a:t>경매 종료 시간이 지났거나</a:t>
            </a:r>
            <a:r>
              <a:rPr lang="en-US" altLang="ko-KR" sz="2000" dirty="0"/>
              <a:t>, </a:t>
            </a:r>
            <a:r>
              <a:rPr lang="ko-KR" altLang="en-US" sz="2000" dirty="0"/>
              <a:t>이전 </a:t>
            </a:r>
            <a:r>
              <a:rPr lang="ko-KR" altLang="en-US" sz="2000" dirty="0" err="1"/>
              <a:t>입찰가</a:t>
            </a:r>
            <a:r>
              <a:rPr lang="ko-KR" altLang="en-US" sz="2000" dirty="0"/>
              <a:t> 보다 낮은 </a:t>
            </a:r>
            <a:r>
              <a:rPr lang="ko-KR" altLang="en-US" sz="2000" dirty="0" err="1"/>
              <a:t>입찰가가</a:t>
            </a:r>
            <a:r>
              <a:rPr lang="ko-KR" altLang="en-US" sz="2000" dirty="0"/>
              <a:t> 들어왔다면 반려</a:t>
            </a:r>
            <a:endParaRPr lang="en-US" altLang="ko-KR" sz="2000" dirty="0"/>
          </a:p>
          <a:p>
            <a:pPr lvl="1"/>
            <a:r>
              <a:rPr lang="ko-KR" altLang="en-US" sz="2000" dirty="0"/>
              <a:t>정상 </a:t>
            </a:r>
            <a:r>
              <a:rPr lang="ko-KR" altLang="en-US" sz="2000" dirty="0" err="1"/>
              <a:t>입찰가가</a:t>
            </a:r>
            <a:r>
              <a:rPr lang="ko-KR" altLang="en-US" sz="2000" dirty="0"/>
              <a:t> 들어 왔다면 저장 후 해당 경매 방의 모든 사람에게 입찰자</a:t>
            </a:r>
            <a:r>
              <a:rPr lang="en-US" altLang="ko-KR" sz="2000" dirty="0"/>
              <a:t>, </a:t>
            </a:r>
            <a:r>
              <a:rPr lang="ko-KR" altLang="en-US" sz="2000" dirty="0"/>
              <a:t>입찰 가격</a:t>
            </a:r>
            <a:r>
              <a:rPr lang="en-US" altLang="ko-KR" sz="2000" dirty="0"/>
              <a:t>, </a:t>
            </a:r>
            <a:r>
              <a:rPr lang="ko-KR" altLang="en-US" sz="2000" dirty="0"/>
              <a:t>입찰 메시지 등을 웹 소켓으로 전달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Good.find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메서드의 </a:t>
            </a:r>
            <a:r>
              <a:rPr lang="en-US" altLang="ko-KR" sz="2000" dirty="0"/>
              <a:t>order </a:t>
            </a:r>
            <a:r>
              <a:rPr lang="ko-KR" altLang="en-US" sz="2000" dirty="0"/>
              <a:t>속성은 </a:t>
            </a:r>
            <a:r>
              <a:rPr lang="en-US" altLang="ko-KR" sz="2000" dirty="0" err="1"/>
              <a:t>includ</a:t>
            </a:r>
            <a:r>
              <a:rPr lang="ko-KR" altLang="en-US" sz="2000" dirty="0"/>
              <a:t>될 모델의 컬럼을 정렬하는 방법</a:t>
            </a:r>
            <a:r>
              <a:rPr lang="en-US" altLang="ko-KR" sz="2000" dirty="0"/>
              <a:t>(Auction </a:t>
            </a:r>
            <a:r>
              <a:rPr lang="ko-KR" altLang="en-US" sz="2000" dirty="0"/>
              <a:t>모델의 </a:t>
            </a:r>
            <a:r>
              <a:rPr lang="en-US" altLang="ko-KR" sz="2000" dirty="0"/>
              <a:t>bid</a:t>
            </a:r>
            <a:r>
              <a:rPr lang="ko-KR" altLang="en-US" sz="2000" dirty="0"/>
              <a:t>를 내림차순으로 정렬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94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66681" y="26769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9. </a:t>
            </a:r>
            <a:r>
              <a:rPr lang="ko-KR" altLang="en-US" sz="4000" dirty="0"/>
              <a:t>경매 진행해 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14607" y="1473482"/>
            <a:ext cx="10043039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 연결 후 경매 시작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브라우저를 두 개 띄워 각자 다른 아이디로 로그인하면 두 개의 클라이언트가 동시 접속한 효과를 얻을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7BEB6-407E-4280-A8B8-23851B5B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481" y="2381250"/>
            <a:ext cx="51720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9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56720" y="2299084"/>
            <a:ext cx="6307186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스케줄링 구현하기 </a:t>
            </a:r>
            <a:r>
              <a:rPr lang="en-US" altLang="ko-KR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– 13.3</a:t>
            </a:r>
            <a:endParaRPr lang="ko-KR" altLang="en-US" sz="28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63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7593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/>
              <a:t>스케줄러 설치하기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08594" y="1690688"/>
            <a:ext cx="9240262" cy="550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경매가 생성된 지 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24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시간 후에 낙찰자를 정함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24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시간 후에 낙찰자를 정하는 시스템 구현해야 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node-schedule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 사용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7443F7-4F9E-4B02-96BD-375D6AE7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80" y="2912259"/>
            <a:ext cx="2717727" cy="10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4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3956" y="2878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</a:t>
            </a:r>
            <a:r>
              <a:rPr lang="ko-KR" altLang="en-US" sz="4000" dirty="0"/>
              <a:t>스케줄링 용 라우터 추가하기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47229" y="1451966"/>
            <a:ext cx="5163114" cy="55028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routes/index.js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에 추가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schedule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모듈을 불러옴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scheduleJob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메서드로 일정 예약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인수로 실행될 시각을 넣고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인수로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함수를 넣음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가장 높은 입찰을 한 사람을 찾아 상품 모델의 낙찰자 아이디에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동시에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낙찰자의 보유 자산을 낙찰 금액만큼 제외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sequelize.literal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컬럼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–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숫자 줄임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단점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기반으로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스케쥴링이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되므로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노드가 종료되면 스케줄 예약도 같이 종료됨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어떤 에러로 종료될 지 예측하기 어려우므로 보완하기 위한 방법이 필요함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1F35E9-C495-43FC-9A28-5ED28438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898" y="1046296"/>
            <a:ext cx="3782351" cy="42629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2D1A89-F8A8-49F5-9B72-53A15B52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86" y="5439179"/>
            <a:ext cx="1740487" cy="12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18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1531" y="31133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</a:t>
            </a:r>
            <a:r>
              <a:rPr lang="ko-KR" altLang="en-US" sz="4000" dirty="0"/>
              <a:t>서버 시작 시 이전 경매 체크하기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08699" y="1247611"/>
            <a:ext cx="10700129" cy="55028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서버가 시작될 때 </a:t>
            </a:r>
            <a:r>
              <a:rPr lang="ko-KR" altLang="en-US" sz="2000" dirty="0"/>
              <a:t>경매 후 </a:t>
            </a:r>
            <a:r>
              <a:rPr lang="en-US" altLang="ko-KR" sz="2000" dirty="0"/>
              <a:t>24</a:t>
            </a:r>
            <a:r>
              <a:rPr lang="ko-KR" altLang="en-US" sz="2000" dirty="0"/>
              <a:t>시간이 지났지만 낙찰자가 없는 경매를 찾아 낙찰자 지정</a:t>
            </a:r>
            <a:endParaRPr lang="en-US" altLang="ko-KR" sz="2000" dirty="0"/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checkAuction.js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 후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app.js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연결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4C411-A8D4-497D-9C36-1D29879A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85" y="2102885"/>
            <a:ext cx="3129795" cy="2773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C2A285-D7BE-4229-8D25-E85D1803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33" y="4876198"/>
            <a:ext cx="4025343" cy="19818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04DDA9-6897-403F-8DE7-5FFD1DE05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550" y="2102885"/>
            <a:ext cx="3531697" cy="37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38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73654" y="31133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4. </a:t>
            </a:r>
            <a:r>
              <a:rPr lang="ko-KR" altLang="en-US" sz="4000" dirty="0"/>
              <a:t>서버 시작 시 이전 경매 체크하기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19351" y="1606365"/>
            <a:ext cx="8107710" cy="4365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24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시간을 기다리면 낙찰됨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계속 켜져 있어야 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빠른 테스트를 위해 시간을 단축해서 해보기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F6482-BEE4-4663-A188-7784D638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17" y="2833371"/>
            <a:ext cx="6762765" cy="22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80945" y="2255808"/>
            <a:ext cx="6390179" cy="8007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마무리 </a:t>
            </a:r>
            <a:r>
              <a:rPr lang="en-US" altLang="ko-KR" sz="3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– 13.4</a:t>
            </a:r>
            <a:endParaRPr lang="ko-KR" altLang="en-US" sz="32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5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7851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/>
              <a:t>낙찰 내역 보기 구현하기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84456" y="1604626"/>
            <a:ext cx="10122389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GET /list </a:t>
            </a:r>
            <a:r>
              <a:rPr lang="ko-KR" altLang="en-US" sz="2400" dirty="0"/>
              <a:t>라우터 작성 후 </a:t>
            </a:r>
            <a:r>
              <a:rPr lang="en-US" altLang="ko-KR" sz="2400" dirty="0"/>
              <a:t>views/list.html</a:t>
            </a:r>
            <a:r>
              <a:rPr lang="ko-KR" altLang="en-US" sz="2400" dirty="0"/>
              <a:t> 작성 및 </a:t>
            </a:r>
            <a:r>
              <a:rPr lang="en-US" altLang="ko-KR" sz="2400" dirty="0"/>
              <a:t>views/layout.html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005AB-9914-4CA7-9C0B-0E40FA54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8" y="2213272"/>
            <a:ext cx="4810369" cy="3800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60A7B0-7DB3-4DFA-8126-0FE303D6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649" y="2213272"/>
            <a:ext cx="4961763" cy="29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31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16685" y="30294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</a:t>
            </a:r>
            <a:r>
              <a:rPr lang="ko-KR" altLang="en-US" sz="4000" dirty="0"/>
              <a:t>낙찰 내역 보기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65564" y="1744477"/>
            <a:ext cx="9713598" cy="3666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낙찰자의 계정으로 로그인 후 </a:t>
            </a:r>
            <a:r>
              <a:rPr lang="en-US" altLang="ko-KR" sz="2400" dirty="0"/>
              <a:t>http://localhost:8010/list</a:t>
            </a:r>
            <a:r>
              <a:rPr lang="ko-KR" altLang="en-US" sz="2400" dirty="0"/>
              <a:t>에서 낙찰 목록 확인 가능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3EBC57-15CA-468B-88B6-F3CCA069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84" y="2655220"/>
            <a:ext cx="58483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9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37478" y="26165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1. NodeAuction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프로젝트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15537" y="176339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node-auction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폴더를 만든 후 그 안에 </a:t>
            </a:r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작성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필요한 패키지 설치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MySQL</a:t>
            </a:r>
          </a:p>
          <a:p>
            <a:pPr lvl="1"/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시퀄라이즈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설치 및 기본 디렉터리 만듦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C74199-D66F-4ECE-B546-F9308C48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786" y="701129"/>
            <a:ext cx="2754458" cy="5937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5226EE-E1DB-4DD1-8317-52D5A8BDF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932" y="3366059"/>
            <a:ext cx="3699014" cy="11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47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41382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</a:t>
            </a:r>
            <a:r>
              <a:rPr lang="ko-KR" altLang="en-US" sz="4000" dirty="0"/>
              <a:t>운영체제의 스케줄러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62640" y="1893031"/>
            <a:ext cx="10073083" cy="3410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node-schedule</a:t>
            </a:r>
            <a:r>
              <a:rPr lang="ko-KR" altLang="en-US" sz="2400" dirty="0"/>
              <a:t>로 등록한 스케줄은 노드 서버가 종료될 때 같이 종료됨</a:t>
            </a:r>
            <a:endParaRPr lang="en-US" altLang="ko-KR" sz="2400" dirty="0"/>
          </a:p>
          <a:p>
            <a:pPr lvl="1"/>
            <a:r>
              <a:rPr lang="ko-KR" altLang="en-US" sz="2000" dirty="0"/>
              <a:t>운영체제의 스케줄러를 사용하는 것이 좋음</a:t>
            </a:r>
            <a:endParaRPr lang="en-US" altLang="ko-KR" sz="2000" dirty="0"/>
          </a:p>
          <a:p>
            <a:pPr lvl="1"/>
            <a:r>
              <a:rPr lang="ko-KR" altLang="en-US" sz="2000" dirty="0"/>
              <a:t>윈도에서는 </a:t>
            </a:r>
            <a:r>
              <a:rPr lang="en-US" altLang="ko-KR" sz="2000" dirty="0" err="1"/>
              <a:t>schtasks</a:t>
            </a:r>
            <a:endParaRPr lang="en-US" altLang="ko-KR" sz="2000" dirty="0"/>
          </a:p>
          <a:p>
            <a:pPr lvl="1"/>
            <a:r>
              <a:rPr lang="ko-KR" altLang="en-US" sz="2000" dirty="0"/>
              <a:t>맥과 리눅스에서는 </a:t>
            </a:r>
            <a:r>
              <a:rPr lang="en-US" altLang="ko-KR" sz="2000" dirty="0" err="1"/>
              <a:t>cron</a:t>
            </a:r>
            <a:r>
              <a:rPr lang="en-US" altLang="ko-KR" sz="2000" dirty="0"/>
              <a:t> </a:t>
            </a:r>
            <a:r>
              <a:rPr lang="ko-KR" altLang="en-US" sz="2000" dirty="0"/>
              <a:t>추천</a:t>
            </a:r>
            <a:endParaRPr lang="en-US" altLang="ko-KR" sz="2000" dirty="0"/>
          </a:p>
          <a:p>
            <a:pPr lvl="1"/>
            <a:r>
              <a:rPr lang="ko-KR" altLang="en-US" sz="2000" dirty="0"/>
              <a:t>노드에서는 이 두 명령어를 </a:t>
            </a:r>
            <a:r>
              <a:rPr lang="en-US" altLang="ko-KR" sz="2000" dirty="0" err="1"/>
              <a:t>child_process</a:t>
            </a:r>
            <a:r>
              <a:rPr lang="ko-KR" altLang="en-US" sz="2000" dirty="0"/>
              <a:t>를 통해 호출할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12977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3B091A03-6081-4654-B4D5-F24E289370DA}"/>
              </a:ext>
            </a:extLst>
          </p:cNvPr>
          <p:cNvGrpSpPr/>
          <p:nvPr/>
        </p:nvGrpSpPr>
        <p:grpSpPr>
          <a:xfrm>
            <a:off x="8452338" y="1742966"/>
            <a:ext cx="3444388" cy="3884111"/>
            <a:chOff x="1" y="3385664"/>
            <a:chExt cx="3245157" cy="349231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373AA0E-9C86-41D7-AF70-21FE01ED4C24}"/>
                </a:ext>
              </a:extLst>
            </p:cNvPr>
            <p:cNvGrpSpPr/>
            <p:nvPr/>
          </p:nvGrpSpPr>
          <p:grpSpPr>
            <a:xfrm>
              <a:off x="1" y="3962278"/>
              <a:ext cx="2034371" cy="2277641"/>
              <a:chOff x="1" y="3962278"/>
              <a:chExt cx="2034371" cy="2277641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B68F3ED-3BFD-45A1-9591-6BE64DD5B035}"/>
                  </a:ext>
                </a:extLst>
              </p:cNvPr>
              <p:cNvSpPr/>
              <p:nvPr/>
            </p:nvSpPr>
            <p:spPr>
              <a:xfrm>
                <a:off x="504899" y="3962278"/>
                <a:ext cx="1529473" cy="1851626"/>
              </a:xfrm>
              <a:custGeom>
                <a:avLst/>
                <a:gdLst>
                  <a:gd name="connsiteX0" fmla="*/ 2660333 w 2715559"/>
                  <a:gd name="connsiteY0" fmla="*/ 1901649 h 3287536"/>
                  <a:gd name="connsiteX1" fmla="*/ 2655570 w 2715559"/>
                  <a:gd name="connsiteY1" fmla="*/ 1765441 h 3287536"/>
                  <a:gd name="connsiteX2" fmla="*/ 2713672 w 2715559"/>
                  <a:gd name="connsiteY2" fmla="*/ 1554939 h 3287536"/>
                  <a:gd name="connsiteX3" fmla="*/ 2673668 w 2715559"/>
                  <a:gd name="connsiteY3" fmla="*/ 1450164 h 3287536"/>
                  <a:gd name="connsiteX4" fmla="*/ 2648903 w 2715559"/>
                  <a:gd name="connsiteY4" fmla="*/ 1334911 h 3287536"/>
                  <a:gd name="connsiteX5" fmla="*/ 2655570 w 2715559"/>
                  <a:gd name="connsiteY5" fmla="*/ 1231089 h 3287536"/>
                  <a:gd name="connsiteX6" fmla="*/ 2480310 w 2715559"/>
                  <a:gd name="connsiteY6" fmla="*/ 1001536 h 3287536"/>
                  <a:gd name="connsiteX7" fmla="*/ 1182052 w 2715559"/>
                  <a:gd name="connsiteY7" fmla="*/ 964389 h 3287536"/>
                  <a:gd name="connsiteX8" fmla="*/ 886777 w 2715559"/>
                  <a:gd name="connsiteY8" fmla="*/ 993916 h 3287536"/>
                  <a:gd name="connsiteX9" fmla="*/ 865823 w 2715559"/>
                  <a:gd name="connsiteY9" fmla="*/ 979629 h 3287536"/>
                  <a:gd name="connsiteX10" fmla="*/ 901065 w 2715559"/>
                  <a:gd name="connsiteY10" fmla="*/ 824371 h 3287536"/>
                  <a:gd name="connsiteX11" fmla="*/ 973455 w 2715559"/>
                  <a:gd name="connsiteY11" fmla="*/ 680544 h 3287536"/>
                  <a:gd name="connsiteX12" fmla="*/ 973455 w 2715559"/>
                  <a:gd name="connsiteY12" fmla="*/ 680544 h 3287536"/>
                  <a:gd name="connsiteX13" fmla="*/ 985838 w 2715559"/>
                  <a:gd name="connsiteY13" fmla="*/ 133809 h 3287536"/>
                  <a:gd name="connsiteX14" fmla="*/ 1012508 w 2715559"/>
                  <a:gd name="connsiteY14" fmla="*/ 103329 h 3287536"/>
                  <a:gd name="connsiteX15" fmla="*/ 983933 w 2715559"/>
                  <a:gd name="connsiteY15" fmla="*/ 57609 h 3287536"/>
                  <a:gd name="connsiteX16" fmla="*/ 784860 w 2715559"/>
                  <a:gd name="connsiteY16" fmla="*/ 42369 h 3287536"/>
                  <a:gd name="connsiteX17" fmla="*/ 716280 w 2715559"/>
                  <a:gd name="connsiteY17" fmla="*/ 156669 h 3287536"/>
                  <a:gd name="connsiteX18" fmla="*/ 649605 w 2715559"/>
                  <a:gd name="connsiteY18" fmla="*/ 318594 h 3287536"/>
                  <a:gd name="connsiteX19" fmla="*/ 258127 w 2715559"/>
                  <a:gd name="connsiteY19" fmla="*/ 921526 h 3287536"/>
                  <a:gd name="connsiteX20" fmla="*/ 160020 w 2715559"/>
                  <a:gd name="connsiteY20" fmla="*/ 1078689 h 3287536"/>
                  <a:gd name="connsiteX21" fmla="*/ 40005 w 2715559"/>
                  <a:gd name="connsiteY21" fmla="*/ 1474929 h 3287536"/>
                  <a:gd name="connsiteX22" fmla="*/ 0 w 2715559"/>
                  <a:gd name="connsiteY22" fmla="*/ 1522554 h 3287536"/>
                  <a:gd name="connsiteX23" fmla="*/ 3810 w 2715559"/>
                  <a:gd name="connsiteY23" fmla="*/ 1534936 h 3287536"/>
                  <a:gd name="connsiteX24" fmla="*/ 303848 w 2715559"/>
                  <a:gd name="connsiteY24" fmla="*/ 2331226 h 3287536"/>
                  <a:gd name="connsiteX25" fmla="*/ 664845 w 2715559"/>
                  <a:gd name="connsiteY25" fmla="*/ 3287536 h 3287536"/>
                  <a:gd name="connsiteX26" fmla="*/ 701040 w 2715559"/>
                  <a:gd name="connsiteY26" fmla="*/ 3279916 h 3287536"/>
                  <a:gd name="connsiteX27" fmla="*/ 992505 w 2715559"/>
                  <a:gd name="connsiteY27" fmla="*/ 3169426 h 3287536"/>
                  <a:gd name="connsiteX28" fmla="*/ 1344930 w 2715559"/>
                  <a:gd name="connsiteY28" fmla="*/ 3009406 h 3287536"/>
                  <a:gd name="connsiteX29" fmla="*/ 2436495 w 2715559"/>
                  <a:gd name="connsiteY29" fmla="*/ 2568399 h 3287536"/>
                  <a:gd name="connsiteX30" fmla="*/ 2579370 w 2715559"/>
                  <a:gd name="connsiteY30" fmla="*/ 2518869 h 3287536"/>
                  <a:gd name="connsiteX31" fmla="*/ 2651760 w 2715559"/>
                  <a:gd name="connsiteY31" fmla="*/ 2436001 h 3287536"/>
                  <a:gd name="connsiteX32" fmla="*/ 2594610 w 2715559"/>
                  <a:gd name="connsiteY32" fmla="*/ 2215974 h 3287536"/>
                  <a:gd name="connsiteX33" fmla="*/ 2700338 w 2715559"/>
                  <a:gd name="connsiteY33" fmla="*/ 2056906 h 3287536"/>
                  <a:gd name="connsiteX34" fmla="*/ 2660333 w 2715559"/>
                  <a:gd name="connsiteY34" fmla="*/ 1901649 h 328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15559" h="3287536">
                    <a:moveTo>
                      <a:pt x="2660333" y="1901649"/>
                    </a:moveTo>
                    <a:cubicBezTo>
                      <a:pt x="2630805" y="1854024"/>
                      <a:pt x="2619375" y="1812114"/>
                      <a:pt x="2655570" y="1765441"/>
                    </a:cubicBezTo>
                    <a:cubicBezTo>
                      <a:pt x="2695575" y="1700671"/>
                      <a:pt x="2723197" y="1633044"/>
                      <a:pt x="2713672" y="1554939"/>
                    </a:cubicBezTo>
                    <a:cubicBezTo>
                      <a:pt x="2707005" y="1506361"/>
                      <a:pt x="2686050" y="1459689"/>
                      <a:pt x="2673668" y="1450164"/>
                    </a:cubicBezTo>
                    <a:cubicBezTo>
                      <a:pt x="2630805" y="1418731"/>
                      <a:pt x="2627947" y="1379679"/>
                      <a:pt x="2648903" y="1334911"/>
                    </a:cubicBezTo>
                    <a:cubicBezTo>
                      <a:pt x="2663190" y="1310146"/>
                      <a:pt x="2662238" y="1257759"/>
                      <a:pt x="2655570" y="1231089"/>
                    </a:cubicBezTo>
                    <a:cubicBezTo>
                      <a:pt x="2627947" y="1131076"/>
                      <a:pt x="2575560" y="1050114"/>
                      <a:pt x="2480310" y="1001536"/>
                    </a:cubicBezTo>
                    <a:cubicBezTo>
                      <a:pt x="2211705" y="870091"/>
                      <a:pt x="1816418" y="870091"/>
                      <a:pt x="1182052" y="964389"/>
                    </a:cubicBezTo>
                    <a:cubicBezTo>
                      <a:pt x="1154430" y="977724"/>
                      <a:pt x="998220" y="981534"/>
                      <a:pt x="886777" y="993916"/>
                    </a:cubicBezTo>
                    <a:cubicBezTo>
                      <a:pt x="867727" y="995821"/>
                      <a:pt x="863918" y="996774"/>
                      <a:pt x="865823" y="979629"/>
                    </a:cubicBezTo>
                    <a:cubicBezTo>
                      <a:pt x="871538" y="927241"/>
                      <a:pt x="869633" y="873901"/>
                      <a:pt x="901065" y="824371"/>
                    </a:cubicBezTo>
                    <a:cubicBezTo>
                      <a:pt x="929640" y="779604"/>
                      <a:pt x="949643" y="729121"/>
                      <a:pt x="973455" y="680544"/>
                    </a:cubicBezTo>
                    <a:cubicBezTo>
                      <a:pt x="973455" y="680544"/>
                      <a:pt x="973455" y="680544"/>
                      <a:pt x="973455" y="680544"/>
                    </a:cubicBezTo>
                    <a:cubicBezTo>
                      <a:pt x="978218" y="498616"/>
                      <a:pt x="982027" y="315736"/>
                      <a:pt x="985838" y="133809"/>
                    </a:cubicBezTo>
                    <a:cubicBezTo>
                      <a:pt x="985838" y="112854"/>
                      <a:pt x="990600" y="101424"/>
                      <a:pt x="1012508" y="103329"/>
                    </a:cubicBezTo>
                    <a:cubicBezTo>
                      <a:pt x="1002983" y="88089"/>
                      <a:pt x="995363" y="71896"/>
                      <a:pt x="983933" y="57609"/>
                    </a:cubicBezTo>
                    <a:cubicBezTo>
                      <a:pt x="929640" y="-12876"/>
                      <a:pt x="848677" y="-19544"/>
                      <a:pt x="784860" y="42369"/>
                    </a:cubicBezTo>
                    <a:cubicBezTo>
                      <a:pt x="751523" y="74754"/>
                      <a:pt x="729615" y="112854"/>
                      <a:pt x="716280" y="156669"/>
                    </a:cubicBezTo>
                    <a:cubicBezTo>
                      <a:pt x="698183" y="211914"/>
                      <a:pt x="681990" y="269064"/>
                      <a:pt x="649605" y="318594"/>
                    </a:cubicBezTo>
                    <a:cubicBezTo>
                      <a:pt x="519113" y="519571"/>
                      <a:pt x="387667" y="719596"/>
                      <a:pt x="258127" y="921526"/>
                    </a:cubicBezTo>
                    <a:cubicBezTo>
                      <a:pt x="224790" y="972961"/>
                      <a:pt x="182880" y="1020586"/>
                      <a:pt x="160020" y="1078689"/>
                    </a:cubicBezTo>
                    <a:cubicBezTo>
                      <a:pt x="109538" y="1207276"/>
                      <a:pt x="78105" y="1342531"/>
                      <a:pt x="40005" y="1474929"/>
                    </a:cubicBezTo>
                    <a:cubicBezTo>
                      <a:pt x="33338" y="1497789"/>
                      <a:pt x="26670" y="1517791"/>
                      <a:pt x="0" y="1522554"/>
                    </a:cubicBezTo>
                    <a:cubicBezTo>
                      <a:pt x="953" y="1526364"/>
                      <a:pt x="1905" y="1531126"/>
                      <a:pt x="3810" y="1534936"/>
                    </a:cubicBezTo>
                    <a:cubicBezTo>
                      <a:pt x="103823" y="1800684"/>
                      <a:pt x="203835" y="2065479"/>
                      <a:pt x="303848" y="2331226"/>
                    </a:cubicBezTo>
                    <a:cubicBezTo>
                      <a:pt x="423863" y="2650314"/>
                      <a:pt x="544830" y="2968449"/>
                      <a:pt x="664845" y="3287536"/>
                    </a:cubicBezTo>
                    <a:cubicBezTo>
                      <a:pt x="677227" y="3284679"/>
                      <a:pt x="688658" y="3282774"/>
                      <a:pt x="701040" y="3279916"/>
                    </a:cubicBezTo>
                    <a:cubicBezTo>
                      <a:pt x="801052" y="3250389"/>
                      <a:pt x="896302" y="3208479"/>
                      <a:pt x="992505" y="3169426"/>
                    </a:cubicBezTo>
                    <a:cubicBezTo>
                      <a:pt x="1109663" y="3121801"/>
                      <a:pt x="1229677" y="3062746"/>
                      <a:pt x="1344930" y="3009406"/>
                    </a:cubicBezTo>
                    <a:cubicBezTo>
                      <a:pt x="1480185" y="2930349"/>
                      <a:pt x="2380298" y="2584591"/>
                      <a:pt x="2436495" y="2568399"/>
                    </a:cubicBezTo>
                    <a:cubicBezTo>
                      <a:pt x="2484120" y="2551254"/>
                      <a:pt x="2536508" y="2534109"/>
                      <a:pt x="2579370" y="2518869"/>
                    </a:cubicBezTo>
                    <a:cubicBezTo>
                      <a:pt x="2617470" y="2505534"/>
                      <a:pt x="2642235" y="2476959"/>
                      <a:pt x="2651760" y="2436001"/>
                    </a:cubicBezTo>
                    <a:cubicBezTo>
                      <a:pt x="2670810" y="2353134"/>
                      <a:pt x="2670810" y="2275029"/>
                      <a:pt x="2594610" y="2215974"/>
                    </a:cubicBezTo>
                    <a:cubicBezTo>
                      <a:pt x="2682240" y="2173111"/>
                      <a:pt x="2707958" y="2135964"/>
                      <a:pt x="2700338" y="2056906"/>
                    </a:cubicBezTo>
                    <a:cubicBezTo>
                      <a:pt x="2696528" y="2003566"/>
                      <a:pt x="2688908" y="1947369"/>
                      <a:pt x="2660333" y="1901649"/>
                    </a:cubicBez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628DBEF-25CD-4E0A-806D-A25B31F6A6B0}"/>
                  </a:ext>
                </a:extLst>
              </p:cNvPr>
              <p:cNvSpPr/>
              <p:nvPr/>
            </p:nvSpPr>
            <p:spPr>
              <a:xfrm>
                <a:off x="1" y="4806553"/>
                <a:ext cx="907217" cy="1433366"/>
              </a:xfrm>
              <a:custGeom>
                <a:avLst/>
                <a:gdLst>
                  <a:gd name="connsiteX0" fmla="*/ 496382 w 907217"/>
                  <a:gd name="connsiteY0" fmla="*/ 594 h 1433366"/>
                  <a:gd name="connsiteX1" fmla="*/ 505435 w 907217"/>
                  <a:gd name="connsiteY1" fmla="*/ 13804 h 1433366"/>
                  <a:gd name="connsiteX2" fmla="*/ 904570 w 907217"/>
                  <a:gd name="connsiteY2" fmla="*/ 1073337 h 1433366"/>
                  <a:gd name="connsiteX3" fmla="*/ 895450 w 907217"/>
                  <a:gd name="connsiteY3" fmla="*/ 1094796 h 1433366"/>
                  <a:gd name="connsiteX4" fmla="*/ 31248 w 907217"/>
                  <a:gd name="connsiteY4" fmla="*/ 1421547 h 1433366"/>
                  <a:gd name="connsiteX5" fmla="*/ 0 w 907217"/>
                  <a:gd name="connsiteY5" fmla="*/ 1433366 h 1433366"/>
                  <a:gd name="connsiteX6" fmla="*/ 0 w 907217"/>
                  <a:gd name="connsiteY6" fmla="*/ 172401 h 1433366"/>
                  <a:gd name="connsiteX7" fmla="*/ 103788 w 907217"/>
                  <a:gd name="connsiteY7" fmla="*/ 135927 h 1433366"/>
                  <a:gd name="connsiteX8" fmla="*/ 479684 w 907217"/>
                  <a:gd name="connsiteY8" fmla="*/ 3075 h 1433366"/>
                  <a:gd name="connsiteX9" fmla="*/ 496382 w 907217"/>
                  <a:gd name="connsiteY9" fmla="*/ 594 h 14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7217" h="1433366">
                    <a:moveTo>
                      <a:pt x="496382" y="594"/>
                    </a:moveTo>
                    <a:cubicBezTo>
                      <a:pt x="500607" y="2002"/>
                      <a:pt x="503557" y="6025"/>
                      <a:pt x="505435" y="13804"/>
                    </a:cubicBezTo>
                    <a:cubicBezTo>
                      <a:pt x="511336" y="18096"/>
                      <a:pt x="895450" y="1051878"/>
                      <a:pt x="904570" y="1073337"/>
                    </a:cubicBezTo>
                    <a:cubicBezTo>
                      <a:pt x="909398" y="1085139"/>
                      <a:pt x="908325" y="1089968"/>
                      <a:pt x="895450" y="1094796"/>
                    </a:cubicBezTo>
                    <a:cubicBezTo>
                      <a:pt x="842473" y="1113908"/>
                      <a:pt x="392172" y="1284950"/>
                      <a:pt x="31248" y="1421547"/>
                    </a:cubicBezTo>
                    <a:lnTo>
                      <a:pt x="0" y="1433366"/>
                    </a:lnTo>
                    <a:lnTo>
                      <a:pt x="0" y="172401"/>
                    </a:lnTo>
                    <a:lnTo>
                      <a:pt x="103788" y="135927"/>
                    </a:lnTo>
                    <a:cubicBezTo>
                      <a:pt x="298625" y="67426"/>
                      <a:pt x="455543" y="12128"/>
                      <a:pt x="479684" y="3075"/>
                    </a:cubicBezTo>
                    <a:cubicBezTo>
                      <a:pt x="486658" y="393"/>
                      <a:pt x="492157" y="-815"/>
                      <a:pt x="496382" y="5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5AB5ED-D439-4397-939D-92E7E59E4751}"/>
                </a:ext>
              </a:extLst>
            </p:cNvPr>
            <p:cNvGrpSpPr/>
            <p:nvPr/>
          </p:nvGrpSpPr>
          <p:grpSpPr>
            <a:xfrm>
              <a:off x="1024195" y="4013492"/>
              <a:ext cx="903974" cy="1659328"/>
              <a:chOff x="2832912" y="2217237"/>
              <a:chExt cx="1264088" cy="232035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712839E-6003-4BE4-AA01-8470438384B6}"/>
                  </a:ext>
                </a:extLst>
              </p:cNvPr>
              <p:cNvSpPr/>
              <p:nvPr/>
            </p:nvSpPr>
            <p:spPr>
              <a:xfrm>
                <a:off x="2832912" y="2217237"/>
                <a:ext cx="1264088" cy="2320350"/>
              </a:xfrm>
              <a:custGeom>
                <a:avLst/>
                <a:gdLst>
                  <a:gd name="connsiteX0" fmla="*/ 1460199 w 1604995"/>
                  <a:gd name="connsiteY0" fmla="*/ 2946099 h 2946115"/>
                  <a:gd name="connsiteX1" fmla="*/ 92409 w 1604995"/>
                  <a:gd name="connsiteY1" fmla="*/ 2921334 h 2946115"/>
                  <a:gd name="connsiteX2" fmla="*/ 16 w 1604995"/>
                  <a:gd name="connsiteY2" fmla="*/ 2825131 h 2946115"/>
                  <a:gd name="connsiteX3" fmla="*/ 48594 w 1604995"/>
                  <a:gd name="connsiteY3" fmla="*/ 92409 h 2946115"/>
                  <a:gd name="connsiteX4" fmla="*/ 144796 w 1604995"/>
                  <a:gd name="connsiteY4" fmla="*/ 16 h 2946115"/>
                  <a:gd name="connsiteX5" fmla="*/ 1512586 w 1604995"/>
                  <a:gd name="connsiteY5" fmla="*/ 24781 h 2946115"/>
                  <a:gd name="connsiteX6" fmla="*/ 1604979 w 1604995"/>
                  <a:gd name="connsiteY6" fmla="*/ 120984 h 2946115"/>
                  <a:gd name="connsiteX7" fmla="*/ 1555449 w 1604995"/>
                  <a:gd name="connsiteY7" fmla="*/ 2853706 h 2946115"/>
                  <a:gd name="connsiteX8" fmla="*/ 1460199 w 1604995"/>
                  <a:gd name="connsiteY8" fmla="*/ 2946099 h 294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995" h="2946115">
                    <a:moveTo>
                      <a:pt x="1460199" y="2946099"/>
                    </a:moveTo>
                    <a:lnTo>
                      <a:pt x="92409" y="2921334"/>
                    </a:lnTo>
                    <a:cubicBezTo>
                      <a:pt x="40021" y="2920381"/>
                      <a:pt x="-936" y="2877519"/>
                      <a:pt x="16" y="2825131"/>
                    </a:cubicBezTo>
                    <a:lnTo>
                      <a:pt x="48594" y="92409"/>
                    </a:lnTo>
                    <a:cubicBezTo>
                      <a:pt x="49546" y="40021"/>
                      <a:pt x="92409" y="-936"/>
                      <a:pt x="144796" y="16"/>
                    </a:cubicBezTo>
                    <a:lnTo>
                      <a:pt x="1512586" y="24781"/>
                    </a:lnTo>
                    <a:cubicBezTo>
                      <a:pt x="1564974" y="25734"/>
                      <a:pt x="1605931" y="68596"/>
                      <a:pt x="1604979" y="120984"/>
                    </a:cubicBezTo>
                    <a:lnTo>
                      <a:pt x="1555449" y="2853706"/>
                    </a:lnTo>
                    <a:cubicBezTo>
                      <a:pt x="1554496" y="2906094"/>
                      <a:pt x="1511634" y="2947051"/>
                      <a:pt x="1460199" y="29460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625933-1DE7-4ED2-8B8F-EFFAD53AF01A}"/>
                  </a:ext>
                </a:extLst>
              </p:cNvPr>
              <p:cNvSpPr/>
              <p:nvPr/>
            </p:nvSpPr>
            <p:spPr>
              <a:xfrm>
                <a:off x="2912444" y="2446057"/>
                <a:ext cx="1099772" cy="1786191"/>
              </a:xfrm>
              <a:custGeom>
                <a:avLst/>
                <a:gdLst>
                  <a:gd name="connsiteX0" fmla="*/ 1320165 w 1396365"/>
                  <a:gd name="connsiteY0" fmla="*/ 2267903 h 2267902"/>
                  <a:gd name="connsiteX1" fmla="*/ 36195 w 1396365"/>
                  <a:gd name="connsiteY1" fmla="*/ 2245043 h 2267902"/>
                  <a:gd name="connsiteX2" fmla="*/ 0 w 1396365"/>
                  <a:gd name="connsiteY2" fmla="*/ 2207895 h 2267902"/>
                  <a:gd name="connsiteX3" fmla="*/ 39053 w 1396365"/>
                  <a:gd name="connsiteY3" fmla="*/ 36195 h 2267902"/>
                  <a:gd name="connsiteX4" fmla="*/ 76200 w 1396365"/>
                  <a:gd name="connsiteY4" fmla="*/ 0 h 2267902"/>
                  <a:gd name="connsiteX5" fmla="*/ 1360170 w 1396365"/>
                  <a:gd name="connsiteY5" fmla="*/ 22860 h 2267902"/>
                  <a:gd name="connsiteX6" fmla="*/ 1396365 w 1396365"/>
                  <a:gd name="connsiteY6" fmla="*/ 60007 h 2267902"/>
                  <a:gd name="connsiteX7" fmla="*/ 1357313 w 1396365"/>
                  <a:gd name="connsiteY7" fmla="*/ 2231708 h 2267902"/>
                  <a:gd name="connsiteX8" fmla="*/ 1320165 w 1396365"/>
                  <a:gd name="connsiteY8" fmla="*/ 2267903 h 226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6365" h="2267902">
                    <a:moveTo>
                      <a:pt x="1320165" y="2267903"/>
                    </a:moveTo>
                    <a:lnTo>
                      <a:pt x="36195" y="2245043"/>
                    </a:lnTo>
                    <a:cubicBezTo>
                      <a:pt x="16192" y="2245043"/>
                      <a:pt x="0" y="2227897"/>
                      <a:pt x="0" y="2207895"/>
                    </a:cubicBezTo>
                    <a:lnTo>
                      <a:pt x="39053" y="36195"/>
                    </a:lnTo>
                    <a:cubicBezTo>
                      <a:pt x="39053" y="16192"/>
                      <a:pt x="56197" y="0"/>
                      <a:pt x="76200" y="0"/>
                    </a:cubicBezTo>
                    <a:lnTo>
                      <a:pt x="1360170" y="22860"/>
                    </a:lnTo>
                    <a:cubicBezTo>
                      <a:pt x="1380173" y="22860"/>
                      <a:pt x="1396365" y="40005"/>
                      <a:pt x="1396365" y="60007"/>
                    </a:cubicBezTo>
                    <a:lnTo>
                      <a:pt x="1357313" y="2231708"/>
                    </a:lnTo>
                    <a:cubicBezTo>
                      <a:pt x="1356360" y="2251710"/>
                      <a:pt x="1340167" y="2267903"/>
                      <a:pt x="1320165" y="2267903"/>
                    </a:cubicBezTo>
                    <a:close/>
                  </a:path>
                </a:pathLst>
              </a:custGeom>
              <a:solidFill>
                <a:srgbClr val="C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BF59653-8D8D-40F7-AAAF-FD0E1857685D}"/>
                  </a:ext>
                </a:extLst>
              </p:cNvPr>
              <p:cNvGrpSpPr/>
              <p:nvPr/>
            </p:nvGrpSpPr>
            <p:grpSpPr>
              <a:xfrm>
                <a:off x="3349795" y="3780629"/>
                <a:ext cx="224346" cy="223572"/>
                <a:chOff x="3349795" y="3780629"/>
                <a:chExt cx="224346" cy="223572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D0BD67E5-B52C-4686-95EE-3C17680011C0}"/>
                    </a:ext>
                  </a:extLst>
                </p:cNvPr>
                <p:cNvSpPr/>
                <p:nvPr/>
              </p:nvSpPr>
              <p:spPr>
                <a:xfrm>
                  <a:off x="3349795" y="3780629"/>
                  <a:ext cx="224346" cy="223572"/>
                </a:xfrm>
                <a:custGeom>
                  <a:avLst/>
                  <a:gdLst>
                    <a:gd name="connsiteX0" fmla="*/ 11 w 284849"/>
                    <a:gd name="connsiteY0" fmla="*/ 139076 h 283866"/>
                    <a:gd name="connsiteX1" fmla="*/ 142886 w 284849"/>
                    <a:gd name="connsiteY1" fmla="*/ 11 h 283866"/>
                    <a:gd name="connsiteX2" fmla="*/ 284808 w 284849"/>
                    <a:gd name="connsiteY2" fmla="*/ 143838 h 283866"/>
                    <a:gd name="connsiteX3" fmla="*/ 140981 w 284849"/>
                    <a:gd name="connsiteY3" fmla="*/ 283856 h 283866"/>
                    <a:gd name="connsiteX4" fmla="*/ 11 w 284849"/>
                    <a:gd name="connsiteY4" fmla="*/ 139076 h 28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4849" h="283866">
                      <a:moveTo>
                        <a:pt x="11" y="139076"/>
                      </a:moveTo>
                      <a:cubicBezTo>
                        <a:pt x="963" y="60019"/>
                        <a:pt x="62876" y="-942"/>
                        <a:pt x="142886" y="11"/>
                      </a:cubicBezTo>
                      <a:cubicBezTo>
                        <a:pt x="222896" y="11"/>
                        <a:pt x="286713" y="65733"/>
                        <a:pt x="284808" y="143838"/>
                      </a:cubicBezTo>
                      <a:cubicBezTo>
                        <a:pt x="282903" y="220991"/>
                        <a:pt x="218133" y="284808"/>
                        <a:pt x="140981" y="283856"/>
                      </a:cubicBezTo>
                      <a:cubicBezTo>
                        <a:pt x="61923" y="282903"/>
                        <a:pt x="-942" y="219086"/>
                        <a:pt x="11" y="1390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8F6F1A60-2BA3-4A12-BD91-6CE1D9FFD3C4}"/>
                    </a:ext>
                  </a:extLst>
                </p:cNvPr>
                <p:cNvSpPr/>
                <p:nvPr/>
              </p:nvSpPr>
              <p:spPr>
                <a:xfrm>
                  <a:off x="3420299" y="3850404"/>
                  <a:ext cx="81041" cy="81793"/>
                </a:xfrm>
                <a:custGeom>
                  <a:avLst/>
                  <a:gdLst>
                    <a:gd name="connsiteX0" fmla="*/ 102898 w 102897"/>
                    <a:gd name="connsiteY0" fmla="*/ 51435 h 103851"/>
                    <a:gd name="connsiteX1" fmla="*/ 53368 w 102897"/>
                    <a:gd name="connsiteY1" fmla="*/ 103822 h 103851"/>
                    <a:gd name="connsiteX2" fmla="*/ 28 w 102897"/>
                    <a:gd name="connsiteY2" fmla="*/ 54292 h 103851"/>
                    <a:gd name="connsiteX3" fmla="*/ 51463 w 102897"/>
                    <a:gd name="connsiteY3" fmla="*/ 0 h 103851"/>
                    <a:gd name="connsiteX4" fmla="*/ 102898 w 102897"/>
                    <a:gd name="connsiteY4" fmla="*/ 51435 h 10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897" h="103851">
                      <a:moveTo>
                        <a:pt x="102898" y="51435"/>
                      </a:moveTo>
                      <a:cubicBezTo>
                        <a:pt x="102898" y="80010"/>
                        <a:pt x="81943" y="102870"/>
                        <a:pt x="53368" y="103822"/>
                      </a:cubicBezTo>
                      <a:cubicBezTo>
                        <a:pt x="25745" y="104775"/>
                        <a:pt x="1933" y="81915"/>
                        <a:pt x="28" y="54292"/>
                      </a:cubicBezTo>
                      <a:cubicBezTo>
                        <a:pt x="-925" y="24765"/>
                        <a:pt x="22888" y="0"/>
                        <a:pt x="51463" y="0"/>
                      </a:cubicBezTo>
                      <a:cubicBezTo>
                        <a:pt x="79085" y="0"/>
                        <a:pt x="102898" y="23813"/>
                        <a:pt x="102898" y="51435"/>
                      </a:cubicBezTo>
                      <a:close/>
                    </a:path>
                  </a:pathLst>
                </a:custGeom>
                <a:solidFill>
                  <a:srgbClr val="FCFCF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E49908-0647-4739-AF02-411C98B8BF55}"/>
                </a:ext>
              </a:extLst>
            </p:cNvPr>
            <p:cNvGrpSpPr/>
            <p:nvPr/>
          </p:nvGrpSpPr>
          <p:grpSpPr>
            <a:xfrm>
              <a:off x="1509767" y="5181402"/>
              <a:ext cx="1735391" cy="1696581"/>
              <a:chOff x="1509767" y="5181402"/>
              <a:chExt cx="1735391" cy="1696581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2E70DBC-D504-446C-B9F3-D9FD5F42AFC6}"/>
                  </a:ext>
                </a:extLst>
              </p:cNvPr>
              <p:cNvSpPr/>
              <p:nvPr/>
            </p:nvSpPr>
            <p:spPr>
              <a:xfrm>
                <a:off x="2129557" y="6377457"/>
                <a:ext cx="1115601" cy="500526"/>
              </a:xfrm>
              <a:custGeom>
                <a:avLst/>
                <a:gdLst>
                  <a:gd name="connsiteX0" fmla="*/ 603980 w 1744122"/>
                  <a:gd name="connsiteY0" fmla="*/ 1515955 h 1515954"/>
                  <a:gd name="connsiteX1" fmla="*/ 18193 w 1744122"/>
                  <a:gd name="connsiteY1" fmla="*/ 836822 h 1515954"/>
                  <a:gd name="connsiteX2" fmla="*/ 24860 w 1744122"/>
                  <a:gd name="connsiteY2" fmla="*/ 774910 h 1515954"/>
                  <a:gd name="connsiteX3" fmla="*/ 1165003 w 1744122"/>
                  <a:gd name="connsiteY3" fmla="*/ 8147 h 1515954"/>
                  <a:gd name="connsiteX4" fmla="*/ 1203103 w 1744122"/>
                  <a:gd name="connsiteY4" fmla="*/ 11958 h 1515954"/>
                  <a:gd name="connsiteX5" fmla="*/ 1744123 w 1744122"/>
                  <a:gd name="connsiteY5" fmla="*/ 619652 h 1515954"/>
                  <a:gd name="connsiteX6" fmla="*/ 1651730 w 1744122"/>
                  <a:gd name="connsiteY6" fmla="*/ 733000 h 1515954"/>
                  <a:gd name="connsiteX7" fmla="*/ 684943 w 1744122"/>
                  <a:gd name="connsiteY7" fmla="*/ 1478808 h 1515954"/>
                  <a:gd name="connsiteX8" fmla="*/ 603980 w 1744122"/>
                  <a:gd name="connsiteY8" fmla="*/ 1515955 h 1515954"/>
                  <a:gd name="connsiteX0" fmla="*/ 603980 w 1744124"/>
                  <a:gd name="connsiteY0" fmla="*/ 1515955 h 1515956"/>
                  <a:gd name="connsiteX1" fmla="*/ 18193 w 1744124"/>
                  <a:gd name="connsiteY1" fmla="*/ 836822 h 1515956"/>
                  <a:gd name="connsiteX2" fmla="*/ 24860 w 1744124"/>
                  <a:gd name="connsiteY2" fmla="*/ 774910 h 1515956"/>
                  <a:gd name="connsiteX3" fmla="*/ 1165003 w 1744124"/>
                  <a:gd name="connsiteY3" fmla="*/ 8147 h 1515956"/>
                  <a:gd name="connsiteX4" fmla="*/ 1203103 w 1744124"/>
                  <a:gd name="connsiteY4" fmla="*/ 11958 h 1515956"/>
                  <a:gd name="connsiteX5" fmla="*/ 1744123 w 1744124"/>
                  <a:gd name="connsiteY5" fmla="*/ 619652 h 1515956"/>
                  <a:gd name="connsiteX6" fmla="*/ 684943 w 1744124"/>
                  <a:gd name="connsiteY6" fmla="*/ 1478808 h 1515956"/>
                  <a:gd name="connsiteX7" fmla="*/ 603980 w 1744124"/>
                  <a:gd name="connsiteY7" fmla="*/ 1515955 h 1515956"/>
                  <a:gd name="connsiteX0" fmla="*/ 603980 w 1947061"/>
                  <a:gd name="connsiteY0" fmla="*/ 1569179 h 1569178"/>
                  <a:gd name="connsiteX1" fmla="*/ 18193 w 1947061"/>
                  <a:gd name="connsiteY1" fmla="*/ 890046 h 1569178"/>
                  <a:gd name="connsiteX2" fmla="*/ 24860 w 1947061"/>
                  <a:gd name="connsiteY2" fmla="*/ 828134 h 1569178"/>
                  <a:gd name="connsiteX3" fmla="*/ 1165003 w 1947061"/>
                  <a:gd name="connsiteY3" fmla="*/ 61371 h 1569178"/>
                  <a:gd name="connsiteX4" fmla="*/ 1203103 w 1947061"/>
                  <a:gd name="connsiteY4" fmla="*/ 65182 h 1569178"/>
                  <a:gd name="connsiteX5" fmla="*/ 1947061 w 1947061"/>
                  <a:gd name="connsiteY5" fmla="*/ 891425 h 1569178"/>
                  <a:gd name="connsiteX6" fmla="*/ 684943 w 1947061"/>
                  <a:gd name="connsiteY6" fmla="*/ 1532032 h 1569178"/>
                  <a:gd name="connsiteX7" fmla="*/ 603980 w 1947061"/>
                  <a:gd name="connsiteY7" fmla="*/ 1569179 h 1569178"/>
                  <a:gd name="connsiteX0" fmla="*/ 603980 w 1947061"/>
                  <a:gd name="connsiteY0" fmla="*/ 1569179 h 1569180"/>
                  <a:gd name="connsiteX1" fmla="*/ 18193 w 1947061"/>
                  <a:gd name="connsiteY1" fmla="*/ 890046 h 1569180"/>
                  <a:gd name="connsiteX2" fmla="*/ 24860 w 1947061"/>
                  <a:gd name="connsiteY2" fmla="*/ 828134 h 1569180"/>
                  <a:gd name="connsiteX3" fmla="*/ 1165003 w 1947061"/>
                  <a:gd name="connsiteY3" fmla="*/ 61371 h 1569180"/>
                  <a:gd name="connsiteX4" fmla="*/ 1203103 w 1947061"/>
                  <a:gd name="connsiteY4" fmla="*/ 65182 h 1569180"/>
                  <a:gd name="connsiteX5" fmla="*/ 1947061 w 1947061"/>
                  <a:gd name="connsiteY5" fmla="*/ 891425 h 1569180"/>
                  <a:gd name="connsiteX6" fmla="*/ 603980 w 1947061"/>
                  <a:gd name="connsiteY6" fmla="*/ 1569179 h 1569180"/>
                  <a:gd name="connsiteX0" fmla="*/ 127319 w 1943922"/>
                  <a:gd name="connsiteY0" fmla="*/ 994186 h 1037602"/>
                  <a:gd name="connsiteX1" fmla="*/ 15054 w 1943922"/>
                  <a:gd name="connsiteY1" fmla="*/ 890046 h 1037602"/>
                  <a:gd name="connsiteX2" fmla="*/ 21721 w 1943922"/>
                  <a:gd name="connsiteY2" fmla="*/ 828134 h 1037602"/>
                  <a:gd name="connsiteX3" fmla="*/ 1161864 w 1943922"/>
                  <a:gd name="connsiteY3" fmla="*/ 61371 h 1037602"/>
                  <a:gd name="connsiteX4" fmla="*/ 1199964 w 1943922"/>
                  <a:gd name="connsiteY4" fmla="*/ 65182 h 1037602"/>
                  <a:gd name="connsiteX5" fmla="*/ 1943922 w 1943922"/>
                  <a:gd name="connsiteY5" fmla="*/ 891425 h 1037602"/>
                  <a:gd name="connsiteX6" fmla="*/ 127319 w 1943922"/>
                  <a:gd name="connsiteY6" fmla="*/ 994186 h 1037602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43922"/>
                  <a:gd name="connsiteY0" fmla="*/ 994186 h 994186"/>
                  <a:gd name="connsiteX1" fmla="*/ 15054 w 1943922"/>
                  <a:gd name="connsiteY1" fmla="*/ 890046 h 994186"/>
                  <a:gd name="connsiteX2" fmla="*/ 21721 w 1943922"/>
                  <a:gd name="connsiteY2" fmla="*/ 828134 h 994186"/>
                  <a:gd name="connsiteX3" fmla="*/ 1161864 w 1943922"/>
                  <a:gd name="connsiteY3" fmla="*/ 61371 h 994186"/>
                  <a:gd name="connsiteX4" fmla="*/ 1199964 w 1943922"/>
                  <a:gd name="connsiteY4" fmla="*/ 65182 h 994186"/>
                  <a:gd name="connsiteX5" fmla="*/ 1943922 w 1943922"/>
                  <a:gd name="connsiteY5" fmla="*/ 891425 h 994186"/>
                  <a:gd name="connsiteX6" fmla="*/ 127319 w 1943922"/>
                  <a:gd name="connsiteY6" fmla="*/ 994186 h 994186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96684 h 996684"/>
                  <a:gd name="connsiteX1" fmla="*/ 15054 w 1994657"/>
                  <a:gd name="connsiteY1" fmla="*/ 892544 h 996684"/>
                  <a:gd name="connsiteX2" fmla="*/ 21721 w 1994657"/>
                  <a:gd name="connsiteY2" fmla="*/ 830632 h 996684"/>
                  <a:gd name="connsiteX3" fmla="*/ 1161864 w 1994657"/>
                  <a:gd name="connsiteY3" fmla="*/ 63869 h 996684"/>
                  <a:gd name="connsiteX4" fmla="*/ 1199964 w 1994657"/>
                  <a:gd name="connsiteY4" fmla="*/ 67680 h 996684"/>
                  <a:gd name="connsiteX5" fmla="*/ 1994657 w 1994657"/>
                  <a:gd name="connsiteY5" fmla="*/ 927745 h 996684"/>
                  <a:gd name="connsiteX6" fmla="*/ 127319 w 1994657"/>
                  <a:gd name="connsiteY6" fmla="*/ 996684 h 996684"/>
                  <a:gd name="connsiteX0" fmla="*/ 127319 w 1994657"/>
                  <a:gd name="connsiteY0" fmla="*/ 939723 h 939723"/>
                  <a:gd name="connsiteX1" fmla="*/ 15054 w 1994657"/>
                  <a:gd name="connsiteY1" fmla="*/ 835583 h 939723"/>
                  <a:gd name="connsiteX2" fmla="*/ 21721 w 1994657"/>
                  <a:gd name="connsiteY2" fmla="*/ 773671 h 939723"/>
                  <a:gd name="connsiteX3" fmla="*/ 1161864 w 1994657"/>
                  <a:gd name="connsiteY3" fmla="*/ 6908 h 939723"/>
                  <a:gd name="connsiteX4" fmla="*/ 1199964 w 1994657"/>
                  <a:gd name="connsiteY4" fmla="*/ 10719 h 939723"/>
                  <a:gd name="connsiteX5" fmla="*/ 1994657 w 1994657"/>
                  <a:gd name="connsiteY5" fmla="*/ 870784 h 939723"/>
                  <a:gd name="connsiteX6" fmla="*/ 127319 w 1994657"/>
                  <a:gd name="connsiteY6" fmla="*/ 939723 h 939723"/>
                  <a:gd name="connsiteX0" fmla="*/ 123992 w 1991330"/>
                  <a:gd name="connsiteY0" fmla="*/ 939721 h 939721"/>
                  <a:gd name="connsiteX1" fmla="*/ 11727 w 1991330"/>
                  <a:gd name="connsiteY1" fmla="*/ 835581 h 939721"/>
                  <a:gd name="connsiteX2" fmla="*/ 18394 w 1991330"/>
                  <a:gd name="connsiteY2" fmla="*/ 773669 h 939721"/>
                  <a:gd name="connsiteX3" fmla="*/ 1158537 w 1991330"/>
                  <a:gd name="connsiteY3" fmla="*/ 6906 h 939721"/>
                  <a:gd name="connsiteX4" fmla="*/ 1196637 w 1991330"/>
                  <a:gd name="connsiteY4" fmla="*/ 10717 h 939721"/>
                  <a:gd name="connsiteX5" fmla="*/ 1991330 w 1991330"/>
                  <a:gd name="connsiteY5" fmla="*/ 870782 h 939721"/>
                  <a:gd name="connsiteX6" fmla="*/ 123992 w 1991330"/>
                  <a:gd name="connsiteY6" fmla="*/ 939721 h 939721"/>
                  <a:gd name="connsiteX0" fmla="*/ 194213 w 2061551"/>
                  <a:gd name="connsiteY0" fmla="*/ 939721 h 939721"/>
                  <a:gd name="connsiteX1" fmla="*/ 81948 w 2061551"/>
                  <a:gd name="connsiteY1" fmla="*/ 835582 h 939721"/>
                  <a:gd name="connsiteX2" fmla="*/ 88615 w 2061551"/>
                  <a:gd name="connsiteY2" fmla="*/ 773669 h 939721"/>
                  <a:gd name="connsiteX3" fmla="*/ 1228758 w 2061551"/>
                  <a:gd name="connsiteY3" fmla="*/ 6906 h 939721"/>
                  <a:gd name="connsiteX4" fmla="*/ 1266858 w 2061551"/>
                  <a:gd name="connsiteY4" fmla="*/ 10717 h 939721"/>
                  <a:gd name="connsiteX5" fmla="*/ 2061551 w 2061551"/>
                  <a:gd name="connsiteY5" fmla="*/ 870782 h 939721"/>
                  <a:gd name="connsiteX6" fmla="*/ 194213 w 2061551"/>
                  <a:gd name="connsiteY6" fmla="*/ 939721 h 939721"/>
                  <a:gd name="connsiteX0" fmla="*/ 123486 w 1990824"/>
                  <a:gd name="connsiteY0" fmla="*/ 939721 h 939721"/>
                  <a:gd name="connsiteX1" fmla="*/ 11221 w 1990824"/>
                  <a:gd name="connsiteY1" fmla="*/ 835582 h 939721"/>
                  <a:gd name="connsiteX2" fmla="*/ 17888 w 1990824"/>
                  <a:gd name="connsiteY2" fmla="*/ 773669 h 939721"/>
                  <a:gd name="connsiteX3" fmla="*/ 1158031 w 1990824"/>
                  <a:gd name="connsiteY3" fmla="*/ 6906 h 939721"/>
                  <a:gd name="connsiteX4" fmla="*/ 1196131 w 1990824"/>
                  <a:gd name="connsiteY4" fmla="*/ 10717 h 939721"/>
                  <a:gd name="connsiteX5" fmla="*/ 1990824 w 1990824"/>
                  <a:gd name="connsiteY5" fmla="*/ 870782 h 939721"/>
                  <a:gd name="connsiteX6" fmla="*/ 123486 w 1990824"/>
                  <a:gd name="connsiteY6" fmla="*/ 939721 h 939721"/>
                  <a:gd name="connsiteX0" fmla="*/ 125450 w 1992788"/>
                  <a:gd name="connsiteY0" fmla="*/ 939721 h 939721"/>
                  <a:gd name="connsiteX1" fmla="*/ 13185 w 1992788"/>
                  <a:gd name="connsiteY1" fmla="*/ 835582 h 939721"/>
                  <a:gd name="connsiteX2" fmla="*/ 19852 w 1992788"/>
                  <a:gd name="connsiteY2" fmla="*/ 773669 h 939721"/>
                  <a:gd name="connsiteX3" fmla="*/ 1159995 w 1992788"/>
                  <a:gd name="connsiteY3" fmla="*/ 6906 h 939721"/>
                  <a:gd name="connsiteX4" fmla="*/ 1198095 w 1992788"/>
                  <a:gd name="connsiteY4" fmla="*/ 10717 h 939721"/>
                  <a:gd name="connsiteX5" fmla="*/ 1992788 w 1992788"/>
                  <a:gd name="connsiteY5" fmla="*/ 870782 h 939721"/>
                  <a:gd name="connsiteX6" fmla="*/ 125450 w 1992788"/>
                  <a:gd name="connsiteY6" fmla="*/ 939721 h 939721"/>
                  <a:gd name="connsiteX0" fmla="*/ 186284 w 2053622"/>
                  <a:gd name="connsiteY0" fmla="*/ 939721 h 939721"/>
                  <a:gd name="connsiteX1" fmla="*/ 97684 w 2053622"/>
                  <a:gd name="connsiteY1" fmla="*/ 830850 h 939721"/>
                  <a:gd name="connsiteX2" fmla="*/ 80686 w 2053622"/>
                  <a:gd name="connsiteY2" fmla="*/ 773669 h 939721"/>
                  <a:gd name="connsiteX3" fmla="*/ 1220829 w 2053622"/>
                  <a:gd name="connsiteY3" fmla="*/ 6906 h 939721"/>
                  <a:gd name="connsiteX4" fmla="*/ 1258929 w 2053622"/>
                  <a:gd name="connsiteY4" fmla="*/ 10717 h 939721"/>
                  <a:gd name="connsiteX5" fmla="*/ 2053622 w 2053622"/>
                  <a:gd name="connsiteY5" fmla="*/ 870782 h 939721"/>
                  <a:gd name="connsiteX6" fmla="*/ 186284 w 2053622"/>
                  <a:gd name="connsiteY6" fmla="*/ 939721 h 939721"/>
                  <a:gd name="connsiteX0" fmla="*/ 113169 w 1980507"/>
                  <a:gd name="connsiteY0" fmla="*/ 939721 h 939721"/>
                  <a:gd name="connsiteX1" fmla="*/ 24569 w 1980507"/>
                  <a:gd name="connsiteY1" fmla="*/ 830850 h 939721"/>
                  <a:gd name="connsiteX2" fmla="*/ 7571 w 1980507"/>
                  <a:gd name="connsiteY2" fmla="*/ 773669 h 939721"/>
                  <a:gd name="connsiteX3" fmla="*/ 1147714 w 1980507"/>
                  <a:gd name="connsiteY3" fmla="*/ 6906 h 939721"/>
                  <a:gd name="connsiteX4" fmla="*/ 1185814 w 1980507"/>
                  <a:gd name="connsiteY4" fmla="*/ 10717 h 939721"/>
                  <a:gd name="connsiteX5" fmla="*/ 1980507 w 1980507"/>
                  <a:gd name="connsiteY5" fmla="*/ 870782 h 939721"/>
                  <a:gd name="connsiteX6" fmla="*/ 113169 w 1980507"/>
                  <a:gd name="connsiteY6" fmla="*/ 939721 h 939721"/>
                  <a:gd name="connsiteX0" fmla="*/ 74690 w 1989360"/>
                  <a:gd name="connsiteY0" fmla="*/ 887655 h 887655"/>
                  <a:gd name="connsiteX1" fmla="*/ 33422 w 1989360"/>
                  <a:gd name="connsiteY1" fmla="*/ 830850 h 887655"/>
                  <a:gd name="connsiteX2" fmla="*/ 16424 w 1989360"/>
                  <a:gd name="connsiteY2" fmla="*/ 773669 h 887655"/>
                  <a:gd name="connsiteX3" fmla="*/ 1156567 w 1989360"/>
                  <a:gd name="connsiteY3" fmla="*/ 6906 h 887655"/>
                  <a:gd name="connsiteX4" fmla="*/ 1194667 w 1989360"/>
                  <a:gd name="connsiteY4" fmla="*/ 10717 h 887655"/>
                  <a:gd name="connsiteX5" fmla="*/ 1989360 w 1989360"/>
                  <a:gd name="connsiteY5" fmla="*/ 870782 h 887655"/>
                  <a:gd name="connsiteX6" fmla="*/ 74690 w 1989360"/>
                  <a:gd name="connsiteY6" fmla="*/ 887655 h 887655"/>
                  <a:gd name="connsiteX0" fmla="*/ 74690 w 1989360"/>
                  <a:gd name="connsiteY0" fmla="*/ 887655 h 891456"/>
                  <a:gd name="connsiteX1" fmla="*/ 33422 w 1989360"/>
                  <a:gd name="connsiteY1" fmla="*/ 830850 h 891456"/>
                  <a:gd name="connsiteX2" fmla="*/ 16424 w 1989360"/>
                  <a:gd name="connsiteY2" fmla="*/ 773669 h 891456"/>
                  <a:gd name="connsiteX3" fmla="*/ 1156567 w 1989360"/>
                  <a:gd name="connsiteY3" fmla="*/ 6906 h 891456"/>
                  <a:gd name="connsiteX4" fmla="*/ 1194667 w 1989360"/>
                  <a:gd name="connsiteY4" fmla="*/ 10717 h 891456"/>
                  <a:gd name="connsiteX5" fmla="*/ 1989360 w 1989360"/>
                  <a:gd name="connsiteY5" fmla="*/ 870782 h 891456"/>
                  <a:gd name="connsiteX6" fmla="*/ 74690 w 1989360"/>
                  <a:gd name="connsiteY6" fmla="*/ 887655 h 891456"/>
                  <a:gd name="connsiteX0" fmla="*/ 66068 w 1980738"/>
                  <a:gd name="connsiteY0" fmla="*/ 887655 h 891458"/>
                  <a:gd name="connsiteX1" fmla="*/ 24800 w 1980738"/>
                  <a:gd name="connsiteY1" fmla="*/ 830850 h 891458"/>
                  <a:gd name="connsiteX2" fmla="*/ 7802 w 1980738"/>
                  <a:gd name="connsiteY2" fmla="*/ 773669 h 891458"/>
                  <a:gd name="connsiteX3" fmla="*/ 1147945 w 1980738"/>
                  <a:gd name="connsiteY3" fmla="*/ 6906 h 891458"/>
                  <a:gd name="connsiteX4" fmla="*/ 1186045 w 1980738"/>
                  <a:gd name="connsiteY4" fmla="*/ 10717 h 891458"/>
                  <a:gd name="connsiteX5" fmla="*/ 1980738 w 1980738"/>
                  <a:gd name="connsiteY5" fmla="*/ 870782 h 891458"/>
                  <a:gd name="connsiteX6" fmla="*/ 66068 w 1980738"/>
                  <a:gd name="connsiteY6" fmla="*/ 887655 h 891458"/>
                  <a:gd name="connsiteX0" fmla="*/ 66068 w 1980738"/>
                  <a:gd name="connsiteY0" fmla="*/ 943918 h 943918"/>
                  <a:gd name="connsiteX1" fmla="*/ 24800 w 1980738"/>
                  <a:gd name="connsiteY1" fmla="*/ 887113 h 943918"/>
                  <a:gd name="connsiteX2" fmla="*/ 7802 w 1980738"/>
                  <a:gd name="connsiteY2" fmla="*/ 829932 h 943918"/>
                  <a:gd name="connsiteX3" fmla="*/ 1147945 w 1980738"/>
                  <a:gd name="connsiteY3" fmla="*/ 63169 h 943918"/>
                  <a:gd name="connsiteX4" fmla="*/ 1186045 w 1980738"/>
                  <a:gd name="connsiteY4" fmla="*/ 66980 h 943918"/>
                  <a:gd name="connsiteX5" fmla="*/ 1980738 w 1980738"/>
                  <a:gd name="connsiteY5" fmla="*/ 917579 h 943918"/>
                  <a:gd name="connsiteX6" fmla="*/ 66068 w 1980738"/>
                  <a:gd name="connsiteY6" fmla="*/ 943918 h 943918"/>
                  <a:gd name="connsiteX0" fmla="*/ 66068 w 1980738"/>
                  <a:gd name="connsiteY0" fmla="*/ 888677 h 888677"/>
                  <a:gd name="connsiteX1" fmla="*/ 24800 w 1980738"/>
                  <a:gd name="connsiteY1" fmla="*/ 831872 h 888677"/>
                  <a:gd name="connsiteX2" fmla="*/ 7802 w 1980738"/>
                  <a:gd name="connsiteY2" fmla="*/ 774691 h 888677"/>
                  <a:gd name="connsiteX3" fmla="*/ 1147945 w 1980738"/>
                  <a:gd name="connsiteY3" fmla="*/ 7928 h 888677"/>
                  <a:gd name="connsiteX4" fmla="*/ 1186045 w 1980738"/>
                  <a:gd name="connsiteY4" fmla="*/ 11739 h 888677"/>
                  <a:gd name="connsiteX5" fmla="*/ 1980738 w 1980738"/>
                  <a:gd name="connsiteY5" fmla="*/ 862338 h 888677"/>
                  <a:gd name="connsiteX6" fmla="*/ 66068 w 1980738"/>
                  <a:gd name="connsiteY6" fmla="*/ 888677 h 88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738" h="888677">
                    <a:moveTo>
                      <a:pt x="66068" y="888677"/>
                    </a:moveTo>
                    <a:cubicBezTo>
                      <a:pt x="48133" y="844071"/>
                      <a:pt x="34511" y="850870"/>
                      <a:pt x="24800" y="831872"/>
                    </a:cubicBezTo>
                    <a:cubicBezTo>
                      <a:pt x="15089" y="812874"/>
                      <a:pt x="-13725" y="788949"/>
                      <a:pt x="7802" y="774691"/>
                    </a:cubicBezTo>
                    <a:cubicBezTo>
                      <a:pt x="201357" y="646493"/>
                      <a:pt x="1067935" y="63173"/>
                      <a:pt x="1147945" y="7928"/>
                    </a:cubicBezTo>
                    <a:cubicBezTo>
                      <a:pt x="1164137" y="-3502"/>
                      <a:pt x="1170310" y="-2866"/>
                      <a:pt x="1186045" y="11739"/>
                    </a:cubicBezTo>
                    <a:cubicBezTo>
                      <a:pt x="1324844" y="154141"/>
                      <a:pt x="1732752" y="586924"/>
                      <a:pt x="1980738" y="862338"/>
                    </a:cubicBezTo>
                    <a:cubicBezTo>
                      <a:pt x="1356627" y="910065"/>
                      <a:pt x="599950" y="866574"/>
                      <a:pt x="66068" y="8886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5693C1E-3561-499F-B37A-086A255D236D}"/>
                  </a:ext>
                </a:extLst>
              </p:cNvPr>
              <p:cNvSpPr/>
              <p:nvPr/>
            </p:nvSpPr>
            <p:spPr>
              <a:xfrm>
                <a:off x="1509767" y="5181402"/>
                <a:ext cx="1129540" cy="1637209"/>
              </a:xfrm>
              <a:custGeom>
                <a:avLst/>
                <a:gdLst>
                  <a:gd name="connsiteX0" fmla="*/ 2005485 w 2005484"/>
                  <a:gd name="connsiteY0" fmla="*/ 2294387 h 2906844"/>
                  <a:gd name="connsiteX1" fmla="*/ 1502564 w 2005484"/>
                  <a:gd name="connsiteY1" fmla="*/ 2638239 h 2906844"/>
                  <a:gd name="connsiteX2" fmla="*/ 1095847 w 2005484"/>
                  <a:gd name="connsiteY2" fmla="*/ 2906845 h 2906844"/>
                  <a:gd name="connsiteX3" fmla="*/ 725324 w 2005484"/>
                  <a:gd name="connsiteY3" fmla="*/ 2624904 h 2906844"/>
                  <a:gd name="connsiteX4" fmla="*/ 351944 w 2005484"/>
                  <a:gd name="connsiteY4" fmla="*/ 2177229 h 2906844"/>
                  <a:gd name="connsiteX5" fmla="*/ 249074 w 2005484"/>
                  <a:gd name="connsiteY5" fmla="*/ 2015304 h 2906844"/>
                  <a:gd name="connsiteX6" fmla="*/ 227167 w 2005484"/>
                  <a:gd name="connsiteY6" fmla="*/ 1910529 h 2906844"/>
                  <a:gd name="connsiteX7" fmla="*/ 220499 w 2005484"/>
                  <a:gd name="connsiteY7" fmla="*/ 1660974 h 2906844"/>
                  <a:gd name="connsiteX8" fmla="*/ 201449 w 2005484"/>
                  <a:gd name="connsiteY8" fmla="*/ 1409514 h 2906844"/>
                  <a:gd name="connsiteX9" fmla="*/ 320512 w 2005484"/>
                  <a:gd name="connsiteY9" fmla="*/ 1135194 h 2906844"/>
                  <a:gd name="connsiteX10" fmla="*/ 329084 w 2005484"/>
                  <a:gd name="connsiteY10" fmla="*/ 1108524 h 2906844"/>
                  <a:gd name="connsiteX11" fmla="*/ 238597 w 2005484"/>
                  <a:gd name="connsiteY11" fmla="*/ 865637 h 2906844"/>
                  <a:gd name="connsiteX12" fmla="*/ 210974 w 2005484"/>
                  <a:gd name="connsiteY12" fmla="*/ 813249 h 2906844"/>
                  <a:gd name="connsiteX13" fmla="*/ 88102 w 2005484"/>
                  <a:gd name="connsiteY13" fmla="*/ 479874 h 2906844"/>
                  <a:gd name="connsiteX14" fmla="*/ 12855 w 2005484"/>
                  <a:gd name="connsiteY14" fmla="*/ 237939 h 2906844"/>
                  <a:gd name="connsiteX15" fmla="*/ 472 w 2005484"/>
                  <a:gd name="connsiteY15" fmla="*/ 117924 h 2906844"/>
                  <a:gd name="connsiteX16" fmla="*/ 108105 w 2005484"/>
                  <a:gd name="connsiteY16" fmla="*/ 3624 h 2906844"/>
                  <a:gd name="connsiteX17" fmla="*/ 188114 w 2005484"/>
                  <a:gd name="connsiteY17" fmla="*/ 767 h 2906844"/>
                  <a:gd name="connsiteX18" fmla="*/ 284317 w 2005484"/>
                  <a:gd name="connsiteY18" fmla="*/ 69347 h 2906844"/>
                  <a:gd name="connsiteX19" fmla="*/ 410999 w 2005484"/>
                  <a:gd name="connsiteY19" fmla="*/ 318902 h 2906844"/>
                  <a:gd name="connsiteX20" fmla="*/ 474817 w 2005484"/>
                  <a:gd name="connsiteY20" fmla="*/ 467492 h 2906844"/>
                  <a:gd name="connsiteX21" fmla="*/ 664364 w 2005484"/>
                  <a:gd name="connsiteY21" fmla="*/ 835157 h 2906844"/>
                  <a:gd name="connsiteX22" fmla="*/ 689130 w 2005484"/>
                  <a:gd name="connsiteY22" fmla="*/ 841824 h 2906844"/>
                  <a:gd name="connsiteX23" fmla="*/ 758662 w 2005484"/>
                  <a:gd name="connsiteY23" fmla="*/ 815154 h 2906844"/>
                  <a:gd name="connsiteX24" fmla="*/ 940589 w 2005484"/>
                  <a:gd name="connsiteY24" fmla="*/ 830394 h 2906844"/>
                  <a:gd name="connsiteX25" fmla="*/ 987262 w 2005484"/>
                  <a:gd name="connsiteY25" fmla="*/ 857064 h 2906844"/>
                  <a:gd name="connsiteX26" fmla="*/ 1163474 w 2005484"/>
                  <a:gd name="connsiteY26" fmla="*/ 918024 h 2906844"/>
                  <a:gd name="connsiteX27" fmla="*/ 1332067 w 2005484"/>
                  <a:gd name="connsiteY27" fmla="*/ 979937 h 2906844"/>
                  <a:gd name="connsiteX28" fmla="*/ 1627342 w 2005484"/>
                  <a:gd name="connsiteY28" fmla="*/ 1078997 h 2906844"/>
                  <a:gd name="connsiteX29" fmla="*/ 1854037 w 2005484"/>
                  <a:gd name="connsiteY29" fmla="*/ 1292357 h 2906844"/>
                  <a:gd name="connsiteX30" fmla="*/ 1879755 w 2005484"/>
                  <a:gd name="connsiteY30" fmla="*/ 1525719 h 2906844"/>
                  <a:gd name="connsiteX31" fmla="*/ 1927380 w 2005484"/>
                  <a:gd name="connsiteY31" fmla="*/ 2072454 h 2906844"/>
                  <a:gd name="connsiteX32" fmla="*/ 2005485 w 2005484"/>
                  <a:gd name="connsiteY32" fmla="*/ 2294387 h 290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05484" h="2906844">
                    <a:moveTo>
                      <a:pt x="2005485" y="2294387"/>
                    </a:moveTo>
                    <a:cubicBezTo>
                      <a:pt x="1837844" y="2408687"/>
                      <a:pt x="1670205" y="2523939"/>
                      <a:pt x="1502564" y="2638239"/>
                    </a:cubicBezTo>
                    <a:cubicBezTo>
                      <a:pt x="1371119" y="2727775"/>
                      <a:pt x="1229197" y="2818262"/>
                      <a:pt x="1095847" y="2906845"/>
                    </a:cubicBezTo>
                    <a:cubicBezTo>
                      <a:pt x="1025362" y="2854457"/>
                      <a:pt x="855817" y="2739204"/>
                      <a:pt x="725324" y="2624904"/>
                    </a:cubicBezTo>
                    <a:cubicBezTo>
                      <a:pt x="577687" y="2495364"/>
                      <a:pt x="465292" y="2336297"/>
                      <a:pt x="351944" y="2177229"/>
                    </a:cubicBezTo>
                    <a:cubicBezTo>
                      <a:pt x="314797" y="2124842"/>
                      <a:pt x="271934" y="2076264"/>
                      <a:pt x="249074" y="2015304"/>
                    </a:cubicBezTo>
                    <a:cubicBezTo>
                      <a:pt x="235739" y="1981014"/>
                      <a:pt x="229072" y="1945772"/>
                      <a:pt x="227167" y="1910529"/>
                    </a:cubicBezTo>
                    <a:cubicBezTo>
                      <a:pt x="223357" y="1827662"/>
                      <a:pt x="224309" y="1743842"/>
                      <a:pt x="220499" y="1660974"/>
                    </a:cubicBezTo>
                    <a:cubicBezTo>
                      <a:pt x="216689" y="1577154"/>
                      <a:pt x="209069" y="1493334"/>
                      <a:pt x="201449" y="1409514"/>
                    </a:cubicBezTo>
                    <a:cubicBezTo>
                      <a:pt x="191924" y="1296167"/>
                      <a:pt x="209069" y="1195202"/>
                      <a:pt x="320512" y="1135194"/>
                    </a:cubicBezTo>
                    <a:cubicBezTo>
                      <a:pt x="332894" y="1128527"/>
                      <a:pt x="334799" y="1121859"/>
                      <a:pt x="329084" y="1108524"/>
                    </a:cubicBezTo>
                    <a:cubicBezTo>
                      <a:pt x="298605" y="1027562"/>
                      <a:pt x="268124" y="946599"/>
                      <a:pt x="238597" y="865637"/>
                    </a:cubicBezTo>
                    <a:cubicBezTo>
                      <a:pt x="221452" y="852302"/>
                      <a:pt x="217642" y="831347"/>
                      <a:pt x="210974" y="813249"/>
                    </a:cubicBezTo>
                    <a:cubicBezTo>
                      <a:pt x="170017" y="701807"/>
                      <a:pt x="129059" y="591317"/>
                      <a:pt x="88102" y="479874"/>
                    </a:cubicBezTo>
                    <a:cubicBezTo>
                      <a:pt x="62384" y="399864"/>
                      <a:pt x="34762" y="319854"/>
                      <a:pt x="12855" y="237939"/>
                    </a:cubicBezTo>
                    <a:cubicBezTo>
                      <a:pt x="2377" y="198887"/>
                      <a:pt x="-1433" y="157929"/>
                      <a:pt x="472" y="117924"/>
                    </a:cubicBezTo>
                    <a:cubicBezTo>
                      <a:pt x="4282" y="55059"/>
                      <a:pt x="45239" y="10292"/>
                      <a:pt x="108105" y="3624"/>
                    </a:cubicBezTo>
                    <a:cubicBezTo>
                      <a:pt x="134774" y="767"/>
                      <a:pt x="161444" y="-1138"/>
                      <a:pt x="188114" y="767"/>
                    </a:cubicBezTo>
                    <a:cubicBezTo>
                      <a:pt x="236692" y="3624"/>
                      <a:pt x="263362" y="30294"/>
                      <a:pt x="284317" y="69347"/>
                    </a:cubicBezTo>
                    <a:cubicBezTo>
                      <a:pt x="329084" y="151262"/>
                      <a:pt x="370994" y="235082"/>
                      <a:pt x="410999" y="318902"/>
                    </a:cubicBezTo>
                    <a:cubicBezTo>
                      <a:pt x="428144" y="370337"/>
                      <a:pt x="463387" y="413199"/>
                      <a:pt x="474817" y="467492"/>
                    </a:cubicBezTo>
                    <a:cubicBezTo>
                      <a:pt x="527205" y="596079"/>
                      <a:pt x="601499" y="713237"/>
                      <a:pt x="664364" y="835157"/>
                    </a:cubicBezTo>
                    <a:cubicBezTo>
                      <a:pt x="671032" y="847539"/>
                      <a:pt x="677699" y="846587"/>
                      <a:pt x="689130" y="841824"/>
                    </a:cubicBezTo>
                    <a:cubicBezTo>
                      <a:pt x="711989" y="832299"/>
                      <a:pt x="734849" y="823727"/>
                      <a:pt x="758662" y="815154"/>
                    </a:cubicBezTo>
                    <a:cubicBezTo>
                      <a:pt x="821527" y="793247"/>
                      <a:pt x="882487" y="799914"/>
                      <a:pt x="940589" y="830394"/>
                    </a:cubicBezTo>
                    <a:cubicBezTo>
                      <a:pt x="956782" y="838967"/>
                      <a:pt x="973927" y="845634"/>
                      <a:pt x="987262" y="857064"/>
                    </a:cubicBezTo>
                    <a:cubicBezTo>
                      <a:pt x="1038697" y="898974"/>
                      <a:pt x="1096799" y="915167"/>
                      <a:pt x="1163474" y="918024"/>
                    </a:cubicBezTo>
                    <a:cubicBezTo>
                      <a:pt x="1225387" y="919929"/>
                      <a:pt x="1281585" y="947552"/>
                      <a:pt x="1332067" y="979937"/>
                    </a:cubicBezTo>
                    <a:cubicBezTo>
                      <a:pt x="1422555" y="1037087"/>
                      <a:pt x="1520662" y="1066614"/>
                      <a:pt x="1627342" y="1078997"/>
                    </a:cubicBezTo>
                    <a:cubicBezTo>
                      <a:pt x="1758787" y="1093284"/>
                      <a:pt x="1824510" y="1162817"/>
                      <a:pt x="1854037" y="1292357"/>
                    </a:cubicBezTo>
                    <a:cubicBezTo>
                      <a:pt x="1871182" y="1369509"/>
                      <a:pt x="1872135" y="1448567"/>
                      <a:pt x="1879755" y="1525719"/>
                    </a:cubicBezTo>
                    <a:cubicBezTo>
                      <a:pt x="1896899" y="1707647"/>
                      <a:pt x="1902614" y="1890527"/>
                      <a:pt x="1927380" y="2072454"/>
                    </a:cubicBezTo>
                    <a:cubicBezTo>
                      <a:pt x="1940714" y="2151512"/>
                      <a:pt x="1967385" y="2224854"/>
                      <a:pt x="2005485" y="2294387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977A9D8E-2571-461A-9A01-5E0B8C65F8BB}"/>
                </a:ext>
              </a:extLst>
            </p:cNvPr>
            <p:cNvSpPr/>
            <p:nvPr/>
          </p:nvSpPr>
          <p:spPr>
            <a:xfrm>
              <a:off x="1158431" y="4364985"/>
              <a:ext cx="629583" cy="62855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BF035F2-CE46-4692-9AA1-4D8A9BF80E59}"/>
                </a:ext>
              </a:extLst>
            </p:cNvPr>
            <p:cNvSpPr/>
            <p:nvPr/>
          </p:nvSpPr>
          <p:spPr>
            <a:xfrm>
              <a:off x="1191846" y="3385664"/>
              <a:ext cx="635841" cy="468071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그림 1">
            <a:extLst>
              <a:ext uri="{FF2B5EF4-FFF2-40B4-BE49-F238E27FC236}">
                <a16:creationId xmlns:a16="http://schemas.microsoft.com/office/drawing/2014/main" id="{43812FAD-DD87-4D37-9BE8-9642698F6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2192000" cy="1140891"/>
          </a:xfrm>
          <a:prstGeom prst="rect">
            <a:avLst/>
          </a:prstGeom>
        </p:spPr>
      </p:pic>
      <p:sp>
        <p:nvSpPr>
          <p:cNvPr id="73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635" y="353380"/>
            <a:ext cx="9805082" cy="724247"/>
          </a:xfrm>
        </p:spPr>
        <p:txBody>
          <a:bodyPr/>
          <a:lstStyle/>
          <a:p>
            <a:r>
              <a:rPr lang="ko-KR" altLang="en-US" sz="6000" b="1" dirty="0">
                <a:latin typeface="돋움" panose="020B0600000101010101" pitchFamily="50" charset="-127"/>
                <a:ea typeface="돋움" panose="020B0600000101010101" pitchFamily="50" charset="-127"/>
              </a:rPr>
              <a:t>  자료 출처</a:t>
            </a:r>
            <a:endParaRPr lang="en-US" sz="6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580278" y="2131330"/>
            <a:ext cx="8407955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교과서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개정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판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길벗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조현영 저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, 2020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4A6C4E-65C7-477D-97E3-AA584E6A76BA}"/>
              </a:ext>
            </a:extLst>
          </p:cNvPr>
          <p:cNvSpPr txBox="1"/>
          <p:nvPr/>
        </p:nvSpPr>
        <p:spPr>
          <a:xfrm>
            <a:off x="588664" y="80994"/>
            <a:ext cx="597625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얼음, 빙산, 빙원, 겨울, 추운, 서리, 냉랭한, 겨울 왕국, 물">
            <a:extLst>
              <a:ext uri="{FF2B5EF4-FFF2-40B4-BE49-F238E27FC236}">
                <a16:creationId xmlns:a16="http://schemas.microsoft.com/office/drawing/2014/main" id="{0CAB7A5B-9E15-4175-9159-280226858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8" y="1034752"/>
            <a:ext cx="9811259" cy="557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37478" y="23414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모델 작성하기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37478" y="16695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models/user.js, models/good.js, models/auctions.js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작성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https://github.com/ZeroCho/nodejs-book/tree/master/ch13/13.1/node-auction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user.js: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이메일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닉네임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비밀번호와 자금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(money)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good.js: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상품의 이름과 사진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시작 가격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auction.js: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입찰가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(bid)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msg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입찰 시 전달할 메시지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config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config.json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MySQL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데이터베이스 설정 작성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7CF80C-83DD-41FF-A7A8-4A5CCDD8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842" y="2435477"/>
            <a:ext cx="3427905" cy="35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1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2873" y="38903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데이터베이스 생성하기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37839" y="191483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npx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sequelize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db:create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nodeauction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데이터베이스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npx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글로벌 설치를 안 해도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C01D8B-A84F-4B4F-A0A9-90E5D9A7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72" y="2893789"/>
            <a:ext cx="5222029" cy="23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70931" y="3428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4. DB 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관계 설정하기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97084" y="1694621"/>
            <a:ext cx="4657489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models/index.js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수정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사용자가 여러 상품을 등록 가능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(user-good, as: owner)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사용자가 여러 상품을 낙찰 가능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(user-good, as: sold)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사용자가 여러 번 경매 입찰 가능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(user-auction)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상품에 대해 여러 번 경매 입찰 가능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(good-auction)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설정한 것은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OwnerId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SoldId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상품 모델에 컬럼이 추가됨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0FAC69-22EB-44CE-92A9-204D29B7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762" y="697224"/>
            <a:ext cx="4180804" cy="59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6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5. passport 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세팅하기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4554" y="1758398"/>
            <a:ext cx="9451609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passport</a:t>
            </a:r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와 </a:t>
            </a:r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passport-local, </a:t>
            </a:r>
            <a:r>
              <a:rPr lang="en-US" altLang="ko-KR" sz="24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bcrypt</a:t>
            </a:r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설치</a:t>
            </a:r>
            <a:endParaRPr lang="en-US" altLang="ko-KR" sz="24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passport/localStrategy.js, passport./index.js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(9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장과 거의 동일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카카오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로그인은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하지 않음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위한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미들웨어인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routes/auth.js, routes/middlewares.js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작성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5344C-C0E0-4121-89F9-EFCED85A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00" y="2327110"/>
            <a:ext cx="3746066" cy="8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1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6. .</a:t>
            </a:r>
            <a:r>
              <a:rPr lang="en-US" altLang="ko-KR" sz="4000" dirty="0" err="1">
                <a:latin typeface="KoPub돋움체_Pro Bold" pitchFamily="18" charset="-127"/>
                <a:ea typeface="KoPub돋움체_Pro Bold" pitchFamily="18" charset="-127"/>
              </a:rPr>
              <a:t>env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app.js 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작성하기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53198" y="1814055"/>
            <a:ext cx="9150527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.</a:t>
            </a:r>
            <a:r>
              <a:rPr lang="en-US" altLang="ko-KR" sz="24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env</a:t>
            </a:r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와 </a:t>
            </a:r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app.js </a:t>
            </a:r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sz="24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https://github.com/ZeroCho/nodejs-book/tree/master/ch13/13.1/node-auction(9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장의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app.js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거의 동일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/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A2877-FD86-4F01-97F2-FADA3858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13" y="2984940"/>
            <a:ext cx="2654098" cy="10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6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46678" y="34282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KoPub돋움체_Pro Bold" pitchFamily="18" charset="-127"/>
                <a:ea typeface="KoPub돋움체_Pro Bold" pitchFamily="18" charset="-127"/>
              </a:rPr>
              <a:t>7. views </a:t>
            </a:r>
            <a:r>
              <a:rPr lang="ko-KR" altLang="en-US" sz="4000" dirty="0">
                <a:latin typeface="KoPub돋움체_Pro Bold" pitchFamily="18" charset="-127"/>
                <a:ea typeface="KoPub돋움체_Pro Bold" pitchFamily="18" charset="-127"/>
              </a:rPr>
              <a:t>파일 작성하기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93371"/>
            <a:ext cx="10332556" cy="49646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views </a:t>
            </a:r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폴더에 </a:t>
            </a:r>
            <a:r>
              <a:rPr lang="en-US" altLang="ko-KR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layout.html, main.html, join.html, good.html </a:t>
            </a:r>
            <a:r>
              <a:rPr lang="ko-KR" altLang="en-US" sz="24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작성</a:t>
            </a:r>
            <a:endParaRPr lang="en-US" altLang="ko-KR" sz="24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코드는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https://github.com/ZeroCho/nodejs-book/tree/master/ch13/13.1/node-auction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layout.html: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전체 화면의 레이아웃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폼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main.html 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메인 화면을 담당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경매 목록이 있음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join.html: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회원가입 폼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good.html: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상품을 업로드하는 화면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이미지 업로드 폼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public/main.css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추가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2000" dirty="0"/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099028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1260</Words>
  <Application>Microsoft Office PowerPoint</Application>
  <PresentationFormat>와이드스크린</PresentationFormat>
  <Paragraphs>151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KoPub돋움체_Pro Bold</vt:lpstr>
      <vt:lpstr>KoPub돋움체_Pro Medium</vt:lpstr>
      <vt:lpstr>굴림</vt:lpstr>
      <vt:lpstr>돋움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HyunJu Lee</cp:lastModifiedBy>
  <cp:revision>357</cp:revision>
  <dcterms:created xsi:type="dcterms:W3CDTF">2020-01-20T05:08:25Z</dcterms:created>
  <dcterms:modified xsi:type="dcterms:W3CDTF">2023-11-07T14:05:06Z</dcterms:modified>
</cp:coreProperties>
</file>