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2"/>
  </p:notesMasterIdLst>
  <p:handoutMasterIdLst>
    <p:handoutMasterId r:id="rId33"/>
  </p:handoutMasterIdLst>
  <p:sldIdLst>
    <p:sldId id="256" r:id="rId4"/>
    <p:sldId id="294" r:id="rId5"/>
    <p:sldId id="257" r:id="rId6"/>
    <p:sldId id="353" r:id="rId7"/>
    <p:sldId id="354" r:id="rId8"/>
    <p:sldId id="355" r:id="rId9"/>
    <p:sldId id="357" r:id="rId10"/>
    <p:sldId id="359" r:id="rId11"/>
    <p:sldId id="360" r:id="rId12"/>
    <p:sldId id="361" r:id="rId13"/>
    <p:sldId id="362" r:id="rId14"/>
    <p:sldId id="378" r:id="rId15"/>
    <p:sldId id="379" r:id="rId16"/>
    <p:sldId id="381" r:id="rId17"/>
    <p:sldId id="382" r:id="rId18"/>
    <p:sldId id="383" r:id="rId19"/>
    <p:sldId id="305" r:id="rId20"/>
    <p:sldId id="306" r:id="rId21"/>
    <p:sldId id="384" r:id="rId22"/>
    <p:sldId id="366" r:id="rId23"/>
    <p:sldId id="374" r:id="rId24"/>
    <p:sldId id="368" r:id="rId25"/>
    <p:sldId id="369" r:id="rId26"/>
    <p:sldId id="370" r:id="rId27"/>
    <p:sldId id="375" r:id="rId28"/>
    <p:sldId id="376" r:id="rId29"/>
    <p:sldId id="364" r:id="rId30"/>
    <p:sldId id="296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68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9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1210-1962-4C02-A36E-072953AC016B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0029-39AC-4644-BD61-D46CC7196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FF5A-9254-4A1B-8431-4BA69C3708E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25D8-B8F0-4A71-B99E-DDD95C6C9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75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854BD8-BD84-4566-A1F2-44D14A6EA08A}"/>
              </a:ext>
            </a:extLst>
          </p:cNvPr>
          <p:cNvSpPr txBox="1"/>
          <p:nvPr/>
        </p:nvSpPr>
        <p:spPr>
          <a:xfrm>
            <a:off x="0" y="3228751"/>
            <a:ext cx="92920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/>
              <a:t>Toolkit </a:t>
            </a:r>
            <a:r>
              <a:rPr lang="ko-KR" altLang="en-US" sz="4000" dirty="0"/>
              <a:t>설치</a:t>
            </a:r>
            <a:r>
              <a:rPr lang="en-US" altLang="ko-KR" sz="4000" dirty="0"/>
              <a:t>_</a:t>
            </a:r>
            <a:r>
              <a:rPr lang="ko-KR" altLang="en-US" sz="4000" dirty="0"/>
              <a:t>참고 </a:t>
            </a:r>
            <a:endParaRPr lang="en-US" altLang="ko-KR" sz="4000" dirty="0">
              <a:latin typeface="+mj-lt"/>
              <a:cs typeface="Arial" pitchFamily="34" charset="0"/>
            </a:endParaRPr>
          </a:p>
          <a:p>
            <a:pPr algn="ctr"/>
            <a:endParaRPr lang="ko-KR" altLang="en-US" sz="4000" dirty="0"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46558-98DC-472E-922B-1BFBA5A23224}"/>
              </a:ext>
            </a:extLst>
          </p:cNvPr>
          <p:cNvSpPr txBox="1"/>
          <p:nvPr/>
        </p:nvSpPr>
        <p:spPr>
          <a:xfrm>
            <a:off x="6516216" y="4515966"/>
            <a:ext cx="23494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2" y="809556"/>
            <a:ext cx="3650456" cy="28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94" y="1466252"/>
            <a:ext cx="5553299" cy="29233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86308" y="3280024"/>
            <a:ext cx="855323" cy="3184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4329224" y="504360"/>
            <a:ext cx="4344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마침</a:t>
            </a:r>
            <a:r>
              <a:rPr lang="en-US" altLang="ko-KR" sz="1350" dirty="0"/>
              <a:t>(Finish) </a:t>
            </a:r>
            <a:r>
              <a:rPr lang="ko-KR" altLang="en-US" sz="1350" dirty="0"/>
              <a:t>을 클릭하면 명령프롬프트창이 뜸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아무 키</a:t>
            </a:r>
            <a:r>
              <a:rPr lang="en-US" altLang="ko-KR" sz="1350" dirty="0"/>
              <a:t>(enter, </a:t>
            </a:r>
            <a:r>
              <a:rPr lang="ko-KR" altLang="en-US" sz="1350" dirty="0"/>
              <a:t> </a:t>
            </a:r>
            <a:r>
              <a:rPr lang="en-US" altLang="ko-KR" sz="1350" dirty="0"/>
              <a:t>space</a:t>
            </a:r>
            <a:r>
              <a:rPr lang="ko-KR" altLang="en-US" sz="1350" dirty="0"/>
              <a:t>등</a:t>
            </a:r>
            <a:r>
              <a:rPr lang="en-US" altLang="ko-KR" sz="1350" dirty="0"/>
              <a:t>)</a:t>
            </a:r>
            <a:r>
              <a:rPr lang="ko-KR" altLang="en-US" sz="1350" dirty="0"/>
              <a:t>를 누르면 화면이 사라지고</a:t>
            </a:r>
            <a:r>
              <a:rPr lang="en-US" altLang="ko-KR" sz="1350" dirty="0"/>
              <a:t>,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다음 페이지의 </a:t>
            </a:r>
            <a:r>
              <a:rPr lang="en-US" altLang="ko-KR" sz="1350" dirty="0"/>
              <a:t> </a:t>
            </a:r>
            <a:r>
              <a:rPr lang="ko-KR" altLang="en-US" sz="1350" dirty="0"/>
              <a:t>쉘 창이 등장함 </a:t>
            </a:r>
            <a:endParaRPr lang="en-US" altLang="ko-KR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4950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0" y="301546"/>
            <a:ext cx="4986238" cy="41137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2817" y="424837"/>
            <a:ext cx="3506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/>
              <a:t>쉘 창이 뜨고 필요한 라이브러리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설치함</a:t>
            </a:r>
            <a:endParaRPr lang="en-US" altLang="ko-KR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/>
              <a:t>컴퓨터 설치 상황에 따라 명령프롬프트에서 진행하는 경우도 있을 듯</a:t>
            </a:r>
            <a:endParaRPr lang="en-US" altLang="ko-KR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/>
              <a:t>컴퓨터 사양 마다 차이가 있겠지만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      설치되는 시간이 </a:t>
            </a:r>
            <a:r>
              <a:rPr lang="en-US" altLang="ko-KR" sz="1200" dirty="0"/>
              <a:t>long time </a:t>
            </a:r>
            <a:r>
              <a:rPr lang="ko-KR" altLang="en-US" sz="1200" dirty="0"/>
              <a:t>일 수도 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- </a:t>
            </a:r>
            <a:r>
              <a:rPr lang="ko-KR" altLang="en-US" sz="1200" dirty="0"/>
              <a:t>본인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r>
              <a:rPr lang="en-US" altLang="ko-KR" sz="1200" dirty="0"/>
              <a:t>PC</a:t>
            </a:r>
            <a:r>
              <a:rPr lang="ko-KR" altLang="en-US" sz="1200" dirty="0"/>
              <a:t>도 설치 시간이 좀 걸렸음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49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" y="145985"/>
            <a:ext cx="5590068" cy="4611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82" y="612977"/>
            <a:ext cx="5174754" cy="4425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980" y="83967"/>
            <a:ext cx="5208389" cy="50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" y="858734"/>
            <a:ext cx="3320800" cy="1794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396" y="313302"/>
            <a:ext cx="4440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설치가 잘 되었는지 명령프롬프트</a:t>
            </a:r>
            <a:r>
              <a:rPr lang="en-US" altLang="ko-KR" sz="1350" dirty="0"/>
              <a:t>(CMD) </a:t>
            </a:r>
            <a:r>
              <a:rPr lang="ko-KR" altLang="en-US" sz="1350" dirty="0"/>
              <a:t>창에서 확인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solidFill>
                  <a:srgbClr val="0070C0"/>
                </a:solidFill>
              </a:rPr>
              <a:t>node –v</a:t>
            </a:r>
            <a:r>
              <a:rPr lang="en-US" altLang="ko-KR" sz="1350" dirty="0"/>
              <a:t>  </a:t>
            </a:r>
            <a:r>
              <a:rPr lang="ko-KR" altLang="en-US" sz="1350" dirty="0"/>
              <a:t>입력하여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" y="3203821"/>
            <a:ext cx="3367034" cy="17725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2157" y="2926821"/>
            <a:ext cx="68166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solidFill>
                  <a:srgbClr val="0070C0"/>
                </a:solidFill>
              </a:rPr>
              <a:t>node </a:t>
            </a:r>
            <a:r>
              <a:rPr lang="en-US" altLang="ko-KR" sz="1350" dirty="0"/>
              <a:t>  </a:t>
            </a:r>
            <a:r>
              <a:rPr lang="ko-KR" altLang="en-US" sz="1350" dirty="0"/>
              <a:t>만 입력하면 자바스크립트 코드를 활용해 </a:t>
            </a:r>
            <a:r>
              <a:rPr lang="en-US" altLang="ko-KR" sz="1350" dirty="0"/>
              <a:t>node.js</a:t>
            </a:r>
            <a:r>
              <a:rPr lang="ko-KR" altLang="en-US" sz="1350" dirty="0"/>
              <a:t>에 입력할 수 있는 상태가 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7957" y="313301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윈도우 기준</a:t>
            </a:r>
          </a:p>
        </p:txBody>
      </p:sp>
    </p:spTree>
    <p:extLst>
      <p:ext uri="{BB962C8B-B14F-4D97-AF65-F5344CB8AC3E}">
        <p14:creationId xmlns:p14="http://schemas.microsoft.com/office/powerpoint/2010/main" val="311138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291" y="252560"/>
            <a:ext cx="30030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console.log</a:t>
            </a:r>
            <a:r>
              <a:rPr lang="ko-KR" altLang="en-US" sz="1350" dirty="0"/>
              <a:t>(1+1);       </a:t>
            </a:r>
            <a:r>
              <a:rPr lang="en-US" altLang="ko-KR" sz="1350" dirty="0"/>
              <a:t>// CMD </a:t>
            </a:r>
            <a:r>
              <a:rPr lang="ko-KR" altLang="en-US" sz="1350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2" y="643860"/>
            <a:ext cx="3518738" cy="20132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" y="3098980"/>
            <a:ext cx="3565330" cy="17786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2292" y="2821981"/>
            <a:ext cx="35128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console.log</a:t>
            </a:r>
            <a:r>
              <a:rPr lang="ko-KR" altLang="en-US" sz="1350" dirty="0"/>
              <a:t>(1+1);       </a:t>
            </a:r>
            <a:r>
              <a:rPr lang="en-US" altLang="ko-KR" sz="1350" dirty="0"/>
              <a:t>// node.js</a:t>
            </a:r>
            <a:r>
              <a:rPr lang="ko-KR" altLang="en-US" sz="1350" dirty="0"/>
              <a:t>에서</a:t>
            </a:r>
            <a:r>
              <a:rPr lang="en-US" altLang="ko-KR" sz="1350" dirty="0"/>
              <a:t> </a:t>
            </a:r>
            <a:r>
              <a:rPr lang="ko-KR" altLang="en-US" sz="1350" dirty="0"/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43816" y="3313855"/>
            <a:ext cx="438647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u"/>
            </a:pPr>
            <a:r>
              <a:rPr lang="ko-KR" altLang="en-US" sz="1350" dirty="0">
                <a:solidFill>
                  <a:srgbClr val="0070C0"/>
                </a:solidFill>
              </a:rPr>
              <a:t>시작메뉴 </a:t>
            </a:r>
            <a:r>
              <a:rPr lang="en-US" altLang="ko-KR" sz="1350" dirty="0">
                <a:solidFill>
                  <a:srgbClr val="0070C0"/>
                </a:solidFill>
              </a:rPr>
              <a:t>- &gt; N -&gt; Node.js - &gt; Node.js  </a:t>
            </a:r>
            <a:r>
              <a:rPr lang="ko-KR" altLang="en-US" sz="1350" dirty="0">
                <a:solidFill>
                  <a:srgbClr val="0070C0"/>
                </a:solidFill>
              </a:rPr>
              <a:t>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7957" y="313301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윈도우 기준</a:t>
            </a:r>
          </a:p>
        </p:txBody>
      </p:sp>
    </p:spTree>
    <p:extLst>
      <p:ext uri="{BB962C8B-B14F-4D97-AF65-F5344CB8AC3E}">
        <p14:creationId xmlns:p14="http://schemas.microsoft.com/office/powerpoint/2010/main" val="332365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9008" y="1054889"/>
            <a:ext cx="6079122" cy="3723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(</a:t>
            </a:r>
            <a:r>
              <a:rPr lang="ko-KR" altLang="en-US" sz="1800" dirty="0"/>
              <a:t>우분투 </a:t>
            </a:r>
            <a:r>
              <a:rPr lang="en-US" altLang="ko-KR" sz="1800" dirty="0"/>
              <a:t>18 LTS </a:t>
            </a:r>
            <a:r>
              <a:rPr lang="ko-KR" altLang="en-US" sz="1800" dirty="0"/>
              <a:t>기준</a:t>
            </a:r>
            <a:r>
              <a:rPr lang="en-US" altLang="ko-KR" sz="1800" dirty="0"/>
              <a:t>) </a:t>
            </a:r>
            <a:r>
              <a:rPr lang="ko-KR" altLang="en-US" sz="1800" dirty="0"/>
              <a:t>경우</a:t>
            </a:r>
            <a:endParaRPr lang="en-US" altLang="ko-KR" sz="1800" dirty="0"/>
          </a:p>
          <a:p>
            <a:pPr lvl="1"/>
            <a:r>
              <a:rPr lang="ko-KR" altLang="en-US" sz="1500" dirty="0"/>
              <a:t>터미널에 아래 코드 입력</a:t>
            </a:r>
            <a:endParaRPr lang="en-US" altLang="ko-KR" sz="15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827AF-335E-4BBC-A577-9ACE99FA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8" y="1747822"/>
            <a:ext cx="5736431" cy="1843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7957" y="313301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리눅스 기준</a:t>
            </a:r>
          </a:p>
        </p:txBody>
      </p:sp>
    </p:spTree>
    <p:extLst>
      <p:ext uri="{BB962C8B-B14F-4D97-AF65-F5344CB8AC3E}">
        <p14:creationId xmlns:p14="http://schemas.microsoft.com/office/powerpoint/2010/main" val="16579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20479" y="1124240"/>
            <a:ext cx="8379337" cy="3723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 </a:t>
            </a:r>
            <a:r>
              <a:rPr lang="ko-KR" altLang="en-US" sz="1500" dirty="0"/>
              <a:t>설치 완료 후</a:t>
            </a:r>
            <a:r>
              <a:rPr lang="en-US" altLang="ko-KR" sz="1500" dirty="0"/>
              <a:t> </a:t>
            </a:r>
            <a:r>
              <a:rPr lang="ko-KR" altLang="en-US" sz="1500" dirty="0"/>
              <a:t>윈도</a:t>
            </a:r>
            <a:r>
              <a:rPr lang="en-US" altLang="ko-KR" sz="1500" dirty="0"/>
              <a:t>, </a:t>
            </a:r>
            <a:r>
              <a:rPr lang="ko-KR" altLang="en-US" sz="1500" dirty="0"/>
              <a:t>맥</a:t>
            </a:r>
            <a:r>
              <a:rPr lang="en-US" altLang="ko-KR" sz="1500" dirty="0"/>
              <a:t>, </a:t>
            </a:r>
            <a:r>
              <a:rPr lang="ko-KR" altLang="en-US" sz="1500" dirty="0"/>
              <a:t>리눅스 모두 명령 프롬프트나 터미널 실행 후 다음 명령어 입력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 버전은 다를 수 있지만 버전이 뜨면 설치 성공</a:t>
            </a:r>
            <a:endParaRPr lang="en-US" altLang="ko-KR" sz="1500" dirty="0"/>
          </a:p>
          <a:p>
            <a:pPr lvl="1"/>
            <a:r>
              <a:rPr lang="en-US" altLang="ko-KR" sz="1350" dirty="0" err="1"/>
              <a:t>npm</a:t>
            </a:r>
            <a:r>
              <a:rPr lang="en-US" altLang="ko-KR" sz="1350" dirty="0"/>
              <a:t> </a:t>
            </a:r>
            <a:r>
              <a:rPr lang="ko-KR" altLang="en-US" sz="1350" dirty="0"/>
              <a:t>버전을 업데이트 하려면 다음 명령어 입력</a:t>
            </a:r>
            <a:endParaRPr lang="en-US" altLang="ko-KR" sz="1350" dirty="0"/>
          </a:p>
          <a:p>
            <a:pPr lvl="1"/>
            <a:r>
              <a:rPr lang="ko-KR" altLang="en-US" sz="1350" dirty="0"/>
              <a:t>맥과 리눅스는 명령어 앞에 </a:t>
            </a:r>
            <a:r>
              <a:rPr lang="en-US" altLang="ko-KR" sz="1350" dirty="0" err="1"/>
              <a:t>sudo</a:t>
            </a:r>
            <a:r>
              <a:rPr lang="en-US" altLang="ko-KR" sz="1350" dirty="0"/>
              <a:t> </a:t>
            </a:r>
            <a:r>
              <a:rPr lang="ko-KR" altLang="en-US" sz="1350" dirty="0"/>
              <a:t>필요</a:t>
            </a:r>
            <a:endParaRPr lang="en-US" altLang="ko-KR" sz="1350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A7B68-F222-4380-85DE-8C0F4097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8" y="1424723"/>
            <a:ext cx="2411967" cy="1495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BB661D-B881-4B27-AA41-884B709A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7" y="3967310"/>
            <a:ext cx="2248169" cy="880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9256" y="313301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/>
              <a:t>리눅스 </a:t>
            </a:r>
            <a:r>
              <a:rPr lang="en-US" altLang="ko-KR" sz="2100" b="1" dirty="0"/>
              <a:t>&amp; </a:t>
            </a:r>
            <a:r>
              <a:rPr lang="ko-KR" altLang="en-US" sz="2100" b="1" dirty="0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193804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 관련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6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285876C-1FF5-4C5A-B82B-92FDBB8601CA}"/>
              </a:ext>
            </a:extLst>
          </p:cNvPr>
          <p:cNvSpPr/>
          <p:nvPr/>
        </p:nvSpPr>
        <p:spPr>
          <a:xfrm>
            <a:off x="1918698" y="261991"/>
            <a:ext cx="56636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b="1" dirty="0" err="1">
                <a:solidFill>
                  <a:srgbClr val="000000"/>
                </a:solidFill>
                <a:latin typeface="AppleSDGothicNeo"/>
              </a:rPr>
              <a:t>비주얼</a:t>
            </a:r>
            <a:r>
              <a:rPr lang="ko-KR" altLang="en-US" sz="3300" b="1" dirty="0">
                <a:solidFill>
                  <a:srgbClr val="000000"/>
                </a:solidFill>
                <a:latin typeface="AppleSDGothicNeo"/>
              </a:rPr>
              <a:t> 코드</a:t>
            </a:r>
            <a:r>
              <a:rPr lang="en-US" altLang="ko-KR" sz="3300" b="1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ko-KR" altLang="en-US" sz="3300" b="1" dirty="0">
                <a:solidFill>
                  <a:srgbClr val="000000"/>
                </a:solidFill>
                <a:latin typeface="AppleSDGothicNeo"/>
              </a:rPr>
              <a:t>설치 관련</a:t>
            </a:r>
            <a:endParaRPr lang="ko-KR" altLang="en-US" sz="3300" dirty="0">
              <a:solidFill>
                <a:srgbClr val="000000"/>
              </a:solidFill>
              <a:latin typeface="AppleSDGothicNeo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BB3B426-1DCF-4D88-8540-2B7580FBF708}"/>
              </a:ext>
            </a:extLst>
          </p:cNvPr>
          <p:cNvSpPr txBox="1">
            <a:spLocks/>
          </p:cNvSpPr>
          <p:nvPr/>
        </p:nvSpPr>
        <p:spPr>
          <a:xfrm>
            <a:off x="807310" y="1178198"/>
            <a:ext cx="7671083" cy="3738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/>
              <a:t> </a:t>
            </a:r>
            <a:r>
              <a:rPr lang="ko-KR" altLang="en-US" sz="1800" b="1" dirty="0" err="1"/>
              <a:t>비주얼</a:t>
            </a:r>
            <a:r>
              <a:rPr lang="ko-KR" altLang="en-US" sz="1800" b="1" dirty="0"/>
              <a:t> 스튜디오 코드 다운로드해 설치하기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500" b="1" dirty="0"/>
              <a:t>홈페이지 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hlinkClick r:id="rId2"/>
              </a:rPr>
              <a:t>https://code.visualstudio.com</a:t>
            </a:r>
            <a:r>
              <a:rPr lang="en-US" altLang="ko-KR" sz="1500" b="1" dirty="0"/>
              <a:t>) </a:t>
            </a:r>
            <a:r>
              <a:rPr lang="ko-KR" altLang="en-US" sz="1500" b="1" dirty="0"/>
              <a:t>접속</a:t>
            </a:r>
            <a:endParaRPr lang="en-US" altLang="ko-KR" sz="1500" b="1" dirty="0"/>
          </a:p>
          <a:p>
            <a:pPr marL="557213" lvl="1" indent="-214313"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1) [Downloads for Windows] </a:t>
            </a:r>
            <a:r>
              <a:rPr lang="ko-KR" altLang="en-US" sz="1500" b="1" dirty="0">
                <a:latin typeface="+mn-ea"/>
              </a:rPr>
              <a:t>클릭하여 설치 파일 다운로드</a:t>
            </a:r>
            <a:endParaRPr lang="en-US" altLang="ko-KR" sz="1500" b="1" dirty="0">
              <a:latin typeface="+mn-ea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8B7D0D-79AB-4C3F-905A-BC4AE861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06" y="2538963"/>
            <a:ext cx="4961603" cy="244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99F01-405E-497A-9A24-4016C121CCE2}"/>
              </a:ext>
            </a:extLst>
          </p:cNvPr>
          <p:cNvSpPr txBox="1"/>
          <p:nvPr/>
        </p:nvSpPr>
        <p:spPr>
          <a:xfrm>
            <a:off x="6504448" y="1178197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0070C0"/>
                </a:solidFill>
              </a:rPr>
              <a:t>윈도우 기준</a:t>
            </a:r>
          </a:p>
        </p:txBody>
      </p:sp>
    </p:spTree>
    <p:extLst>
      <p:ext uri="{BB962C8B-B14F-4D97-AF65-F5344CB8AC3E}">
        <p14:creationId xmlns:p14="http://schemas.microsoft.com/office/powerpoint/2010/main" val="193548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" y="1678701"/>
            <a:ext cx="5120931" cy="279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2274" y="401425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81710" y="1238678"/>
            <a:ext cx="5915025" cy="373873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2) </a:t>
            </a:r>
            <a:r>
              <a:rPr lang="ko-KR" altLang="en-US" sz="1800" dirty="0"/>
              <a:t>다운로드한 설치 프로그램을 실행</a:t>
            </a:r>
            <a:endParaRPr lang="en-US" altLang="ko-KR" sz="1800" dirty="0"/>
          </a:p>
          <a:p>
            <a:pPr marL="342900" lvl="1" indent="0">
              <a:lnSpc>
                <a:spcPct val="150000"/>
              </a:lnSpc>
              <a:buNone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2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관련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4828" y="1207855"/>
            <a:ext cx="5915025" cy="3738733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3) </a:t>
            </a:r>
            <a:r>
              <a:rPr lang="ko-KR" altLang="en-US" sz="1500" dirty="0">
                <a:latin typeface="+mn-ea"/>
              </a:rPr>
              <a:t>설치 마법사 시작 화면에서 </a:t>
            </a:r>
            <a:r>
              <a:rPr lang="en-US" altLang="ko-KR" sz="1500" dirty="0">
                <a:latin typeface="+mn-ea"/>
              </a:rPr>
              <a:t>[</a:t>
            </a:r>
            <a:r>
              <a:rPr lang="ko-KR" altLang="en-US" sz="1500" dirty="0">
                <a:latin typeface="+mn-ea"/>
              </a:rPr>
              <a:t>다음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클릭</a:t>
            </a:r>
            <a:endParaRPr lang="en-US" altLang="ko-KR" sz="15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4) [</a:t>
            </a:r>
            <a:r>
              <a:rPr lang="ko-KR" altLang="en-US" sz="1500" dirty="0">
                <a:latin typeface="+mn-ea"/>
              </a:rPr>
              <a:t>계약에 동의함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선택 후 </a:t>
            </a:r>
            <a:r>
              <a:rPr lang="en-US" altLang="ko-KR" sz="1500" dirty="0">
                <a:latin typeface="+mn-ea"/>
              </a:rPr>
              <a:t>[</a:t>
            </a:r>
            <a:r>
              <a:rPr lang="ko-KR" altLang="en-US" sz="1500" dirty="0">
                <a:latin typeface="+mn-ea"/>
              </a:rPr>
              <a:t>다음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클릭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05" y="2183948"/>
            <a:ext cx="2917178" cy="235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71" y="2174516"/>
            <a:ext cx="2756172" cy="233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0326" y="416837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292850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/>
          </p:cNvSpPr>
          <p:nvPr/>
        </p:nvSpPr>
        <p:spPr>
          <a:xfrm>
            <a:off x="444391" y="1353808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5) </a:t>
            </a:r>
            <a:r>
              <a:rPr lang="ko-KR" altLang="en-US" sz="1800" dirty="0">
                <a:latin typeface="+mn-ea"/>
              </a:rPr>
              <a:t>설치 폴더 지정 후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다음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클릭</a:t>
            </a:r>
            <a:endParaRPr lang="en-US" altLang="ko-KR" sz="18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6) </a:t>
            </a:r>
            <a:r>
              <a:rPr lang="ko-KR" altLang="en-US" sz="1800" dirty="0">
                <a:latin typeface="+mn-ea"/>
              </a:rPr>
              <a:t>시작 메뉴 폴더 이름 지정 후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다음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클릭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47" y="2399496"/>
            <a:ext cx="2444293" cy="208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1" y="2399496"/>
            <a:ext cx="2446455" cy="208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4391" y="393720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166568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9270" y="1144440"/>
            <a:ext cx="7543800" cy="3017520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7) [</a:t>
            </a:r>
            <a:r>
              <a:rPr lang="ko-KR" altLang="en-US" sz="1500" dirty="0">
                <a:latin typeface="+mn-ea"/>
              </a:rPr>
              <a:t>바탕 화면 바로 가기 만들기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체크 후 </a:t>
            </a:r>
            <a:r>
              <a:rPr lang="en-US" altLang="ko-KR" sz="1500" dirty="0">
                <a:latin typeface="+mn-ea"/>
              </a:rPr>
              <a:t>[</a:t>
            </a:r>
            <a:r>
              <a:rPr lang="ko-KR" altLang="en-US" sz="1500" dirty="0">
                <a:latin typeface="+mn-ea"/>
              </a:rPr>
              <a:t>다음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클릭</a:t>
            </a:r>
            <a:endParaRPr lang="en-US" altLang="ko-KR" sz="15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</a:rPr>
              <a:t>     </a:t>
            </a:r>
            <a:r>
              <a:rPr lang="ko-KR" altLang="en-US" sz="1200" dirty="0">
                <a:latin typeface="+mn-ea"/>
              </a:rPr>
              <a:t>나머지 부분도 작업 시 유용하므로 모두 체크</a:t>
            </a:r>
            <a:endParaRPr lang="en-US" altLang="ko-KR" sz="12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8) </a:t>
            </a:r>
            <a:r>
              <a:rPr lang="ko-KR" altLang="en-US" sz="1500" dirty="0">
                <a:latin typeface="+mn-ea"/>
              </a:rPr>
              <a:t>대상 위치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시작 메뉴 폴더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추가 설정 항목 확인 후 </a:t>
            </a:r>
            <a:r>
              <a:rPr lang="en-US" altLang="ko-KR" sz="1500" dirty="0">
                <a:latin typeface="+mn-ea"/>
              </a:rPr>
              <a:t>[</a:t>
            </a:r>
            <a:r>
              <a:rPr lang="ko-KR" altLang="en-US" sz="1500" dirty="0">
                <a:latin typeface="+mn-ea"/>
              </a:rPr>
              <a:t>설치</a:t>
            </a:r>
            <a:r>
              <a:rPr lang="en-US" altLang="ko-KR" sz="1500" dirty="0">
                <a:latin typeface="+mn-ea"/>
              </a:rPr>
              <a:t>] </a:t>
            </a:r>
            <a:r>
              <a:rPr lang="ko-KR" altLang="en-US" sz="1500" dirty="0">
                <a:latin typeface="+mn-ea"/>
              </a:rPr>
              <a:t>클릭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03" y="2392939"/>
            <a:ext cx="2916637" cy="24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82" y="2392939"/>
            <a:ext cx="2862121" cy="24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9271" y="315367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181212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3857" y="1384300"/>
            <a:ext cx="7543800" cy="3017520"/>
          </a:xfrm>
        </p:spPr>
        <p:txBody>
          <a:bodyPr/>
          <a:lstStyle/>
          <a:p>
            <a:pPr marL="342900" lvl="1" indent="0">
              <a:buNone/>
            </a:pPr>
            <a:r>
              <a:rPr lang="en-US" altLang="ko-KR" dirty="0"/>
              <a:t>9) [</a:t>
            </a:r>
            <a:r>
              <a:rPr lang="ko-KR" altLang="en-US" dirty="0"/>
              <a:t>마침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r>
              <a:rPr lang="en-US" altLang="ko-KR" dirty="0"/>
              <a:t>. </a:t>
            </a:r>
            <a:r>
              <a:rPr lang="ko-KR" altLang="en-US" dirty="0"/>
              <a:t>설치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8" y="1776580"/>
            <a:ext cx="3313477" cy="256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0326" y="416837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358558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2424" y="1098898"/>
            <a:ext cx="7543800" cy="3017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</a:rPr>
              <a:t>비주얼 스튜디오 코드 한글 언어 팩 설치</a:t>
            </a:r>
            <a:endParaRPr lang="en-US" altLang="ko-KR" sz="1800" b="1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+mn-ea"/>
              </a:rPr>
              <a:t>1) </a:t>
            </a:r>
            <a:r>
              <a:rPr lang="ko-KR" altLang="en-US" sz="1500" b="1" dirty="0">
                <a:latin typeface="+mn-ea"/>
              </a:rPr>
              <a:t>도구 바에서 </a:t>
            </a:r>
            <a:r>
              <a:rPr lang="en-US" altLang="ko-KR" sz="1500" b="1" dirty="0">
                <a:latin typeface="+mn-ea"/>
              </a:rPr>
              <a:t>[</a:t>
            </a:r>
            <a:r>
              <a:rPr lang="ko-KR" altLang="en-US" sz="1500" b="1" dirty="0">
                <a:latin typeface="+mn-ea"/>
              </a:rPr>
              <a:t>확장</a:t>
            </a:r>
            <a:r>
              <a:rPr lang="en-US" altLang="ko-KR" sz="1500" b="1" dirty="0">
                <a:latin typeface="+mn-ea"/>
              </a:rPr>
              <a:t>] </a:t>
            </a:r>
            <a:r>
              <a:rPr lang="ko-KR" altLang="en-US" sz="1500" b="1" dirty="0">
                <a:latin typeface="+mn-ea"/>
              </a:rPr>
              <a:t>클릭</a:t>
            </a:r>
            <a:endParaRPr lang="en-US" altLang="ko-KR" sz="1500" b="1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+mn-ea"/>
              </a:rPr>
              <a:t>2) </a:t>
            </a:r>
            <a:r>
              <a:rPr lang="ko-KR" altLang="en-US" sz="1500" b="1" dirty="0">
                <a:latin typeface="+mn-ea"/>
              </a:rPr>
              <a:t>검색 창에 </a:t>
            </a:r>
            <a:r>
              <a:rPr lang="en-US" altLang="ko-KR" sz="1500" b="1" dirty="0">
                <a:latin typeface="+mn-ea"/>
              </a:rPr>
              <a:t>[</a:t>
            </a:r>
            <a:r>
              <a:rPr lang="en-US" altLang="ko-KR" sz="1500" b="1" dirty="0" err="1">
                <a:latin typeface="+mn-ea"/>
              </a:rPr>
              <a:t>korean</a:t>
            </a:r>
            <a:r>
              <a:rPr lang="en-US" altLang="ko-KR" sz="1500" b="1" dirty="0">
                <a:latin typeface="+mn-ea"/>
              </a:rPr>
              <a:t>] </a:t>
            </a:r>
            <a:r>
              <a:rPr lang="ko-KR" altLang="en-US" sz="1500" b="1" dirty="0">
                <a:latin typeface="+mn-ea"/>
              </a:rPr>
              <a:t>입력</a:t>
            </a:r>
            <a:endParaRPr lang="en-US" altLang="ko-KR" sz="1500" b="1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+mn-ea"/>
              </a:rPr>
              <a:t>3) [Koran Language Pack for Visual Studio Code]</a:t>
            </a:r>
            <a:r>
              <a:rPr lang="ko-KR" altLang="en-US" sz="1500" b="1" dirty="0">
                <a:latin typeface="+mn-ea"/>
              </a:rPr>
              <a:t>의 </a:t>
            </a:r>
            <a:r>
              <a:rPr lang="en-US" altLang="ko-KR" sz="1500" b="1" dirty="0">
                <a:latin typeface="+mn-ea"/>
              </a:rPr>
              <a:t>[Install] </a:t>
            </a:r>
            <a:r>
              <a:rPr lang="ko-KR" altLang="en-US" sz="1500" b="1" dirty="0">
                <a:latin typeface="+mn-ea"/>
              </a:rPr>
              <a:t>클릭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3"/>
          <a:stretch/>
        </p:blipFill>
        <p:spPr bwMode="auto">
          <a:xfrm>
            <a:off x="2574586" y="2736668"/>
            <a:ext cx="5332907" cy="232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4894" y="287825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238305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/>
          </p:cNvSpPr>
          <p:nvPr/>
        </p:nvSpPr>
        <p:spPr>
          <a:xfrm>
            <a:off x="628650" y="1338396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ko-KR" sz="1800" dirty="0">
                <a:latin typeface="+mn-ea"/>
              </a:rPr>
              <a:t>4) </a:t>
            </a:r>
            <a:r>
              <a:rPr lang="ko-KR" altLang="en-US" sz="1800" dirty="0">
                <a:latin typeface="+mn-ea"/>
              </a:rPr>
              <a:t>설치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완료 후 </a:t>
            </a:r>
            <a:r>
              <a:rPr lang="en-US" altLang="ko-KR" sz="1800" dirty="0">
                <a:latin typeface="+mn-ea"/>
              </a:rPr>
              <a:t>[Restart Now] </a:t>
            </a:r>
            <a:r>
              <a:rPr lang="ko-KR" altLang="en-US" sz="1800" dirty="0">
                <a:latin typeface="+mn-ea"/>
              </a:rPr>
              <a:t>버튼 클릭하여 재 시작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61" y="1672668"/>
            <a:ext cx="4913523" cy="30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4391" y="355192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27712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/>
          </p:cNvSpPr>
          <p:nvPr/>
        </p:nvSpPr>
        <p:spPr>
          <a:xfrm>
            <a:off x="628649" y="1299868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ko-KR" sz="1800" dirty="0">
                <a:latin typeface="+mn-ea"/>
              </a:rPr>
              <a:t>5) </a:t>
            </a:r>
            <a:r>
              <a:rPr lang="ko-KR" altLang="en-US" sz="1800" dirty="0">
                <a:latin typeface="+mn-ea"/>
              </a:rPr>
              <a:t>메뉴가 한글로 바뀌었음을 확인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72" y="1691440"/>
            <a:ext cx="5099016" cy="317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6521" y="384767"/>
            <a:ext cx="82670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/>
              <a:t>텍스트 에디터 사용하기 </a:t>
            </a:r>
            <a:r>
              <a:rPr lang="en-US" altLang="ko-KR" sz="3000" b="1" dirty="0"/>
              <a:t>: </a:t>
            </a:r>
            <a:r>
              <a:rPr lang="ko-KR" altLang="en-US" sz="3000" b="1" dirty="0" err="1"/>
              <a:t>비주얼</a:t>
            </a:r>
            <a:r>
              <a:rPr lang="ko-KR" altLang="en-US" sz="3000" b="1" dirty="0"/>
              <a:t> 스튜디오 코드</a:t>
            </a:r>
          </a:p>
        </p:txBody>
      </p:sp>
    </p:spTree>
    <p:extLst>
      <p:ext uri="{BB962C8B-B14F-4D97-AF65-F5344CB8AC3E}">
        <p14:creationId xmlns:p14="http://schemas.microsoft.com/office/powerpoint/2010/main" val="268194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1005" y="257794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50" dirty="0"/>
              <a:t>출처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005" y="1295917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비주얼</a:t>
            </a:r>
            <a:r>
              <a:rPr lang="ko-KR" altLang="en-US" sz="1800" dirty="0"/>
              <a:t> 코드 </a:t>
            </a:r>
            <a:r>
              <a:rPr lang="en-US" altLang="ko-KR" sz="1800" dirty="0"/>
              <a:t>:  </a:t>
            </a:r>
            <a:r>
              <a:rPr lang="ko-KR" altLang="en-US" sz="1800" dirty="0" err="1"/>
              <a:t>혼공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, </a:t>
            </a:r>
            <a:r>
              <a:rPr lang="ko-KR" altLang="en-US" sz="1800" dirty="0"/>
              <a:t>한빛 아카데미</a:t>
            </a:r>
            <a:r>
              <a:rPr lang="en-US" altLang="ko-KR" sz="1800" dirty="0"/>
              <a:t>, </a:t>
            </a:r>
            <a:r>
              <a:rPr lang="ko-KR" altLang="en-US" sz="1800" dirty="0"/>
              <a:t>윤인성 저</a:t>
            </a:r>
            <a:endParaRPr lang="en-US" altLang="ko-KR" sz="1800" dirty="0"/>
          </a:p>
          <a:p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000" dirty="0"/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587973C0-5919-44E0-A16F-FD96A6A095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282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075806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en-US" altLang="ko-KR" sz="4800" dirty="0">
                <a:latin typeface="+mj-lt"/>
              </a:rPr>
              <a:t>Thank you</a:t>
            </a:r>
            <a:endParaRPr lang="ko-KR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23E36-C2E9-4A49-B2A6-37075F18E8FF}"/>
              </a:ext>
            </a:extLst>
          </p:cNvPr>
          <p:cNvSpPr/>
          <p:nvPr/>
        </p:nvSpPr>
        <p:spPr>
          <a:xfrm>
            <a:off x="2558265" y="217566"/>
            <a:ext cx="33431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b="1" dirty="0">
                <a:solidFill>
                  <a:srgbClr val="000000"/>
                </a:solidFill>
                <a:latin typeface="AppleSDGothicNeo"/>
              </a:rPr>
              <a:t>Node </a:t>
            </a:r>
            <a:r>
              <a:rPr lang="ko-KR" altLang="en-US" sz="3300" b="1" dirty="0">
                <a:solidFill>
                  <a:srgbClr val="000000"/>
                </a:solidFill>
                <a:latin typeface="AppleSDGothicNeo"/>
              </a:rPr>
              <a:t>설치 관련</a:t>
            </a:r>
            <a:endParaRPr lang="ko-KR" altLang="en-US" sz="3300" dirty="0">
              <a:solidFill>
                <a:srgbClr val="000000"/>
              </a:solidFill>
              <a:latin typeface="AppleSDGothicNeo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19BCACF-E3D4-481D-ACE3-5132958A6111}"/>
              </a:ext>
            </a:extLst>
          </p:cNvPr>
          <p:cNvSpPr txBox="1">
            <a:spLocks/>
          </p:cNvSpPr>
          <p:nvPr/>
        </p:nvSpPr>
        <p:spPr>
          <a:xfrm>
            <a:off x="412774" y="1227388"/>
            <a:ext cx="7801414" cy="3723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윈도</a:t>
            </a:r>
            <a:r>
              <a:rPr lang="en-US" altLang="ko-KR" sz="1800" b="1" dirty="0"/>
              <a:t>(10 </a:t>
            </a:r>
            <a:r>
              <a:rPr lang="ko-KR" altLang="en-US" sz="1800" b="1" dirty="0"/>
              <a:t>기준</a:t>
            </a:r>
            <a:r>
              <a:rPr lang="en-US" altLang="ko-KR" sz="1800" b="1" dirty="0"/>
              <a:t>)</a:t>
            </a:r>
            <a:r>
              <a:rPr lang="en-US" altLang="ko-KR" sz="1800" dirty="0"/>
              <a:t>, </a:t>
            </a:r>
            <a:r>
              <a:rPr lang="ko-KR" altLang="en-US" sz="1800" dirty="0"/>
              <a:t>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카탈리나</a:t>
            </a:r>
            <a:r>
              <a:rPr lang="ko-KR" altLang="en-US" sz="1800" dirty="0"/>
              <a:t> 기준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500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https://nodejs.org</a:t>
            </a:r>
            <a:r>
              <a:rPr lang="en-US" altLang="ko-KR" sz="15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500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sz="15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500" dirty="0"/>
              <a:t>Current </a:t>
            </a:r>
            <a:r>
              <a:rPr lang="ko-KR" altLang="en-US" sz="1500" dirty="0"/>
              <a:t>버전인 </a:t>
            </a:r>
            <a:r>
              <a:rPr lang="en-US" altLang="ko-KR" sz="1500" dirty="0"/>
              <a:t>14</a:t>
            </a:r>
            <a:r>
              <a:rPr lang="ko-KR" altLang="en-US" sz="1500" dirty="0"/>
              <a:t>버전 설치</a:t>
            </a:r>
            <a:endParaRPr lang="en-US" altLang="ko-KR" sz="1500" dirty="0"/>
          </a:p>
          <a:p>
            <a:pPr lvl="1"/>
            <a:r>
              <a:rPr lang="en-US" altLang="ko-KR" sz="1500" dirty="0"/>
              <a:t>LTS</a:t>
            </a:r>
            <a:r>
              <a:rPr lang="ko-KR" altLang="en-US" sz="1500" dirty="0"/>
              <a:t>는 안정된 버전</a:t>
            </a:r>
            <a:r>
              <a:rPr lang="en-US" altLang="ko-KR" sz="1500" dirty="0"/>
              <a:t>, Current</a:t>
            </a:r>
            <a:r>
              <a:rPr lang="ko-KR" altLang="en-US" sz="1500" dirty="0"/>
              <a:t>는 최신 버전</a:t>
            </a:r>
            <a:r>
              <a:rPr lang="en-US" altLang="ko-KR" sz="1500" dirty="0"/>
              <a:t>(</a:t>
            </a:r>
            <a:r>
              <a:rPr lang="ko-KR" altLang="en-US" sz="1500" dirty="0"/>
              <a:t>실험적</a:t>
            </a:r>
            <a:r>
              <a:rPr lang="en-US" altLang="ko-KR" sz="1500" dirty="0"/>
              <a:t>)</a:t>
            </a:r>
            <a:endParaRPr lang="en-US" altLang="ko-KR" sz="15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ko-KR" altLang="en-US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5E813F8-DB8F-4C44-9DB6-9ABA1123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49" y="2716187"/>
            <a:ext cx="4922044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7" y="647272"/>
            <a:ext cx="6544707" cy="425935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58093" y="2982074"/>
            <a:ext cx="1934111" cy="9092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594075" y="214033"/>
            <a:ext cx="158325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https://nodejs.org</a:t>
            </a:r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873411" y="176737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/>
              <a:t>윈도우 기준</a:t>
            </a:r>
          </a:p>
        </p:txBody>
      </p:sp>
    </p:spTree>
    <p:extLst>
      <p:ext uri="{BB962C8B-B14F-4D97-AF65-F5344CB8AC3E}">
        <p14:creationId xmlns:p14="http://schemas.microsoft.com/office/powerpoint/2010/main" val="27154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040" y="436591"/>
            <a:ext cx="5195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/>
              <a:t>기다리라는 메시지 창이 잠깐 떴다가 현재의 실행창이 뜸</a:t>
            </a:r>
            <a:endParaRPr lang="en-US" altLang="ko-KR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/>
              <a:t>Next</a:t>
            </a:r>
            <a:r>
              <a:rPr lang="ko-KR" altLang="en-US" sz="1500" dirty="0"/>
              <a:t>버튼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E0AEF-0563-4D4A-A772-54E8393F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8" y="1103309"/>
            <a:ext cx="4372582" cy="36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7" y="936834"/>
            <a:ext cx="3806936" cy="30103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4023" y="3567701"/>
            <a:ext cx="708917" cy="292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67" y="936834"/>
            <a:ext cx="3902546" cy="30103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995417" y="3567701"/>
            <a:ext cx="708917" cy="292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68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6" y="895858"/>
            <a:ext cx="3600450" cy="2843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9" y="917290"/>
            <a:ext cx="3586163" cy="2800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43159" y="368145"/>
            <a:ext cx="24981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필요 도구 반드시 설치할 것</a:t>
            </a:r>
            <a:endParaRPr lang="en-US" altLang="ko-KR" sz="135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43200" y="3342954"/>
            <a:ext cx="708917" cy="292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17669" y="3342954"/>
            <a:ext cx="708917" cy="292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23371" y="577922"/>
            <a:ext cx="1125021" cy="1610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0" y="1047632"/>
            <a:ext cx="36576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19" y="1047632"/>
            <a:ext cx="3607594" cy="285035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73677" y="3504772"/>
            <a:ext cx="855323" cy="292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4496619" y="491434"/>
            <a:ext cx="30655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잠깐 </a:t>
            </a:r>
            <a:r>
              <a:rPr lang="ko-KR" altLang="en-US" sz="1350"/>
              <a:t>시간을 소비한 뒤에 설치 시작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7633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6" y="1148458"/>
            <a:ext cx="3557588" cy="2836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51" y="1127026"/>
            <a:ext cx="3607594" cy="28789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6807" y="591607"/>
            <a:ext cx="9688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설치 중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9127533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559</Words>
  <Application>Microsoft Office PowerPoint</Application>
  <PresentationFormat>화면 슬라이드 쇼(16:9)</PresentationFormat>
  <Paragraphs>86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AppleSDGothicNeo</vt:lpstr>
      <vt:lpstr>Arial Unicode MS</vt:lpstr>
      <vt:lpstr>KoPub돋움체_Pro Bold</vt:lpstr>
      <vt:lpstr>굴림</vt:lpstr>
      <vt:lpstr>돋움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Node.js 설치 관련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VS Code 설치 관련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HyunJu Lee</cp:lastModifiedBy>
  <cp:revision>134</cp:revision>
  <dcterms:created xsi:type="dcterms:W3CDTF">2016-11-07T07:00:36Z</dcterms:created>
  <dcterms:modified xsi:type="dcterms:W3CDTF">2023-09-05T08:01:36Z</dcterms:modified>
</cp:coreProperties>
</file>