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68"/>
  </p:notesMasterIdLst>
  <p:sldIdLst>
    <p:sldId id="351" r:id="rId4"/>
    <p:sldId id="437" r:id="rId5"/>
    <p:sldId id="390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43" r:id="rId22"/>
    <p:sldId id="409" r:id="rId23"/>
    <p:sldId id="392" r:id="rId24"/>
    <p:sldId id="445" r:id="rId25"/>
    <p:sldId id="386" r:id="rId26"/>
    <p:sldId id="391" r:id="rId27"/>
    <p:sldId id="451" r:id="rId28"/>
    <p:sldId id="393" r:id="rId29"/>
    <p:sldId id="452" r:id="rId30"/>
    <p:sldId id="453" r:id="rId31"/>
    <p:sldId id="454" r:id="rId32"/>
    <p:sldId id="455" r:id="rId33"/>
    <p:sldId id="456" r:id="rId34"/>
    <p:sldId id="457" r:id="rId35"/>
    <p:sldId id="458" r:id="rId36"/>
    <p:sldId id="459" r:id="rId37"/>
    <p:sldId id="460" r:id="rId38"/>
    <p:sldId id="461" r:id="rId39"/>
    <p:sldId id="462" r:id="rId40"/>
    <p:sldId id="463" r:id="rId41"/>
    <p:sldId id="464" r:id="rId42"/>
    <p:sldId id="465" r:id="rId43"/>
    <p:sldId id="466" r:id="rId44"/>
    <p:sldId id="467" r:id="rId45"/>
    <p:sldId id="410" r:id="rId46"/>
    <p:sldId id="411" r:id="rId47"/>
    <p:sldId id="412" r:id="rId48"/>
    <p:sldId id="413" r:id="rId49"/>
    <p:sldId id="414" r:id="rId50"/>
    <p:sldId id="415" r:id="rId51"/>
    <p:sldId id="416" r:id="rId52"/>
    <p:sldId id="447" r:id="rId53"/>
    <p:sldId id="388" r:id="rId54"/>
    <p:sldId id="417" r:id="rId55"/>
    <p:sldId id="418" r:id="rId56"/>
    <p:sldId id="419" r:id="rId57"/>
    <p:sldId id="420" r:id="rId58"/>
    <p:sldId id="421" r:id="rId59"/>
    <p:sldId id="422" r:id="rId60"/>
    <p:sldId id="423" r:id="rId61"/>
    <p:sldId id="424" r:id="rId62"/>
    <p:sldId id="425" r:id="rId63"/>
    <p:sldId id="426" r:id="rId64"/>
    <p:sldId id="427" r:id="rId65"/>
    <p:sldId id="302" r:id="rId66"/>
    <p:sldId id="311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24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1">
            <a:extLst>
              <a:ext uri="{FF2B5EF4-FFF2-40B4-BE49-F238E27FC236}">
                <a16:creationId xmlns:a16="http://schemas.microsoft.com/office/drawing/2014/main" id="{D77B7FC8-EA9E-453C-85BF-3311D727E8E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7896225" cy="6858000"/>
          </a:xfrm>
          <a:custGeom>
            <a:avLst/>
            <a:gdLst>
              <a:gd name="connsiteX0" fmla="*/ 6193612 w 7896225"/>
              <a:gd name="connsiteY0" fmla="*/ 0 h 6858000"/>
              <a:gd name="connsiteX1" fmla="*/ 7896225 w 7896225"/>
              <a:gd name="connsiteY1" fmla="*/ 0 h 6858000"/>
              <a:gd name="connsiteX2" fmla="*/ 4598214 w 7896225"/>
              <a:gd name="connsiteY2" fmla="*/ 6858000 h 6858000"/>
              <a:gd name="connsiteX3" fmla="*/ 2895600 w 7896225"/>
              <a:gd name="connsiteY3" fmla="*/ 6858000 h 6858000"/>
              <a:gd name="connsiteX4" fmla="*/ 4383861 w 7896225"/>
              <a:gd name="connsiteY4" fmla="*/ 0 h 6858000"/>
              <a:gd name="connsiteX5" fmla="*/ 6086474 w 7896225"/>
              <a:gd name="connsiteY5" fmla="*/ 0 h 6858000"/>
              <a:gd name="connsiteX6" fmla="*/ 2788462 w 7896225"/>
              <a:gd name="connsiteY6" fmla="*/ 6858000 h 6858000"/>
              <a:gd name="connsiteX7" fmla="*/ 1085849 w 7896225"/>
              <a:gd name="connsiteY7" fmla="*/ 6858000 h 6858000"/>
              <a:gd name="connsiteX8" fmla="*/ 2574110 w 7896225"/>
              <a:gd name="connsiteY8" fmla="*/ 0 h 6858000"/>
              <a:gd name="connsiteX9" fmla="*/ 4276723 w 7896225"/>
              <a:gd name="connsiteY9" fmla="*/ 0 h 6858000"/>
              <a:gd name="connsiteX10" fmla="*/ 978711 w 7896225"/>
              <a:gd name="connsiteY10" fmla="*/ 6858000 h 6858000"/>
              <a:gd name="connsiteX11" fmla="*/ 0 w 7896225"/>
              <a:gd name="connsiteY11" fmla="*/ 6858000 h 6858000"/>
              <a:gd name="connsiteX12" fmla="*/ 0 w 7896225"/>
              <a:gd name="connsiteY12" fmla="*/ 5352694 h 6858000"/>
              <a:gd name="connsiteX13" fmla="*/ 764359 w 7896225"/>
              <a:gd name="connsiteY13" fmla="*/ 0 h 6858000"/>
              <a:gd name="connsiteX14" fmla="*/ 2466972 w 7896225"/>
              <a:gd name="connsiteY14" fmla="*/ 0 h 6858000"/>
              <a:gd name="connsiteX15" fmla="*/ 0 w 7896225"/>
              <a:gd name="connsiteY15" fmla="*/ 5129907 h 6858000"/>
              <a:gd name="connsiteX16" fmla="*/ 0 w 7896225"/>
              <a:gd name="connsiteY16" fmla="*/ 158943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896225" h="6858000">
                <a:moveTo>
                  <a:pt x="6193612" y="0"/>
                </a:moveTo>
                <a:lnTo>
                  <a:pt x="7896225" y="0"/>
                </a:lnTo>
                <a:lnTo>
                  <a:pt x="4598214" y="6858000"/>
                </a:lnTo>
                <a:lnTo>
                  <a:pt x="2895600" y="6858000"/>
                </a:lnTo>
                <a:close/>
                <a:moveTo>
                  <a:pt x="4383861" y="0"/>
                </a:moveTo>
                <a:lnTo>
                  <a:pt x="6086474" y="0"/>
                </a:lnTo>
                <a:lnTo>
                  <a:pt x="2788462" y="6858000"/>
                </a:lnTo>
                <a:lnTo>
                  <a:pt x="1085849" y="6858000"/>
                </a:lnTo>
                <a:close/>
                <a:moveTo>
                  <a:pt x="2574110" y="0"/>
                </a:moveTo>
                <a:lnTo>
                  <a:pt x="4276723" y="0"/>
                </a:lnTo>
                <a:lnTo>
                  <a:pt x="978711" y="6858000"/>
                </a:lnTo>
                <a:lnTo>
                  <a:pt x="0" y="6858000"/>
                </a:lnTo>
                <a:lnTo>
                  <a:pt x="0" y="5352694"/>
                </a:lnTo>
                <a:close/>
                <a:moveTo>
                  <a:pt x="764359" y="0"/>
                </a:moveTo>
                <a:lnTo>
                  <a:pt x="2466972" y="0"/>
                </a:lnTo>
                <a:lnTo>
                  <a:pt x="0" y="5129907"/>
                </a:lnTo>
                <a:lnTo>
                  <a:pt x="0" y="15894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107031-9979-4E86-8163-9043F6C98EEE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BC7CC-2C91-44C5-B8FB-33A5F062ACC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F1AA131-8A58-4FF0-926C-D0B386C6EC0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1BDAC6-2D9B-4879-8795-C983D202094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885720" y="2827733"/>
            <a:ext cx="1334480" cy="2477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9DC7CCE-1EE8-48DF-86C2-311D432FB3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C9E1EC0-04E1-4608-87AC-B518E68DD48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400800" cy="6858000"/>
          </a:xfrm>
          <a:custGeom>
            <a:avLst/>
            <a:gdLst>
              <a:gd name="connsiteX0" fmla="*/ 0 w 5508104"/>
              <a:gd name="connsiteY0" fmla="*/ 0 h 5143500"/>
              <a:gd name="connsiteX1" fmla="*/ 5508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  <a:gd name="connsiteX0" fmla="*/ 0 w 5508104"/>
              <a:gd name="connsiteY0" fmla="*/ 0 h 5143500"/>
              <a:gd name="connsiteX1" fmla="*/ 3984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8104" h="5143500">
                <a:moveTo>
                  <a:pt x="0" y="0"/>
                </a:moveTo>
                <a:lnTo>
                  <a:pt x="3984104" y="0"/>
                </a:lnTo>
                <a:lnTo>
                  <a:pt x="550810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D043F2B-9986-4D0C-A93A-02978DCDE913}"/>
              </a:ext>
            </a:extLst>
          </p:cNvPr>
          <p:cNvSpPr/>
          <p:nvPr userDrawn="1"/>
        </p:nvSpPr>
        <p:spPr>
          <a:xfrm>
            <a:off x="4980561" y="550565"/>
            <a:ext cx="7186467" cy="1440160"/>
          </a:xfrm>
          <a:custGeom>
            <a:avLst/>
            <a:gdLst>
              <a:gd name="connsiteX0" fmla="*/ 0 w 5220072"/>
              <a:gd name="connsiteY0" fmla="*/ 0 h 1080120"/>
              <a:gd name="connsiteX1" fmla="*/ 5220072 w 5220072"/>
              <a:gd name="connsiteY1" fmla="*/ 0 h 1080120"/>
              <a:gd name="connsiteX2" fmla="*/ 5220072 w 5220072"/>
              <a:gd name="connsiteY2" fmla="*/ 1080120 h 1080120"/>
              <a:gd name="connsiteX3" fmla="*/ 0 w 5220072"/>
              <a:gd name="connsiteY3" fmla="*/ 1080120 h 1080120"/>
              <a:gd name="connsiteX4" fmla="*/ 0 w 5220072"/>
              <a:gd name="connsiteY4" fmla="*/ 0 h 1080120"/>
              <a:gd name="connsiteX0" fmla="*/ 0 w 5524872"/>
              <a:gd name="connsiteY0" fmla="*/ 0 h 1080120"/>
              <a:gd name="connsiteX1" fmla="*/ 5524872 w 5524872"/>
              <a:gd name="connsiteY1" fmla="*/ 0 h 1080120"/>
              <a:gd name="connsiteX2" fmla="*/ 5524872 w 5524872"/>
              <a:gd name="connsiteY2" fmla="*/ 1080120 h 1080120"/>
              <a:gd name="connsiteX3" fmla="*/ 304800 w 5524872"/>
              <a:gd name="connsiteY3" fmla="*/ 1080120 h 1080120"/>
              <a:gd name="connsiteX4" fmla="*/ 0 w 5524872"/>
              <a:gd name="connsiteY4" fmla="*/ 0 h 108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872" h="1080120">
                <a:moveTo>
                  <a:pt x="0" y="0"/>
                </a:moveTo>
                <a:lnTo>
                  <a:pt x="5524872" y="0"/>
                </a:lnTo>
                <a:lnTo>
                  <a:pt x="5524872" y="1080120"/>
                </a:lnTo>
                <a:lnTo>
                  <a:pt x="304800" y="10801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5CF9F3-015B-42C8-9CF8-D50E35325D55}"/>
              </a:ext>
            </a:extLst>
          </p:cNvPr>
          <p:cNvSpPr/>
          <p:nvPr userDrawn="1"/>
        </p:nvSpPr>
        <p:spPr>
          <a:xfrm>
            <a:off x="5145932" y="550565"/>
            <a:ext cx="7046068" cy="1440160"/>
          </a:xfrm>
          <a:custGeom>
            <a:avLst/>
            <a:gdLst/>
            <a:ahLst/>
            <a:cxnLst/>
            <a:rect l="l" t="t" r="r" b="b"/>
            <a:pathLst>
              <a:path w="5416352" h="1080120">
                <a:moveTo>
                  <a:pt x="0" y="0"/>
                </a:moveTo>
                <a:lnTo>
                  <a:pt x="5416352" y="0"/>
                </a:lnTo>
                <a:lnTo>
                  <a:pt x="5416352" y="1080120"/>
                </a:lnTo>
                <a:lnTo>
                  <a:pt x="304800" y="1080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4420AEA-46F3-4D27-8721-8B5E0D5FE1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4629" y="701900"/>
            <a:ext cx="6527371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F2B99D84-E4AA-4175-87A7-AEDE6CD919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54725" y="1463629"/>
            <a:ext cx="6537063" cy="288032"/>
          </a:xfrm>
          <a:prstGeom prst="rect">
            <a:avLst/>
          </a:prstGeom>
        </p:spPr>
        <p:txBody>
          <a:bodyPr lIns="144000" anchor="ctr"/>
          <a:lstStyle>
            <a:lvl1pPr marL="0" indent="0" algn="l">
              <a:buNone/>
              <a:defRPr sz="14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84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7">
            <a:extLst>
              <a:ext uri="{FF2B5EF4-FFF2-40B4-BE49-F238E27FC236}">
                <a16:creationId xmlns:a16="http://schemas.microsoft.com/office/drawing/2014/main" id="{3448B0BC-16FA-4F12-B26B-866DD38F4C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03669" y="2174423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5" name="Picture Placeholder 27">
            <a:extLst>
              <a:ext uri="{FF2B5EF4-FFF2-40B4-BE49-F238E27FC236}">
                <a16:creationId xmlns:a16="http://schemas.microsoft.com/office/drawing/2014/main" id="{C34DD057-3936-405E-B034-294844B75A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03669" y="4360291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6" name="Picture Placeholder 27">
            <a:extLst>
              <a:ext uri="{FF2B5EF4-FFF2-40B4-BE49-F238E27FC236}">
                <a16:creationId xmlns:a16="http://schemas.microsoft.com/office/drawing/2014/main" id="{5062EFAB-48E7-481E-9956-6F2717526CF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9923" y="2174423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noProof="0" dirty="0"/>
          </a:p>
        </p:txBody>
      </p:sp>
      <p:sp>
        <p:nvSpPr>
          <p:cNvPr id="7" name="Picture Placeholder 27">
            <a:extLst>
              <a:ext uri="{FF2B5EF4-FFF2-40B4-BE49-F238E27FC236}">
                <a16:creationId xmlns:a16="http://schemas.microsoft.com/office/drawing/2014/main" id="{F003D129-D482-4D9F-989A-8ADB6B1F7B0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929923" y="4360291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  <p:sp>
        <p:nvSpPr>
          <p:cNvPr id="8" name="Picture Placeholder 27">
            <a:extLst>
              <a:ext uri="{FF2B5EF4-FFF2-40B4-BE49-F238E27FC236}">
                <a16:creationId xmlns:a16="http://schemas.microsoft.com/office/drawing/2014/main" id="{76F7740B-961C-472E-B15E-952CD93376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15183" y="2862813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alpha val="68000"/>
              </a:schemeClr>
            </a:solidFill>
          </a:ln>
          <a:effectLst/>
        </p:spPr>
        <p:txBody>
          <a:bodyPr rtlCol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ko-KR" noProof="0" dirty="0"/>
              <a:t>Place Your Picture Here</a:t>
            </a:r>
            <a:endParaRPr lang="en-JM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3">
            <a:extLst>
              <a:ext uri="{FF2B5EF4-FFF2-40B4-BE49-F238E27FC236}">
                <a16:creationId xmlns:a16="http://schemas.microsoft.com/office/drawing/2014/main" id="{FC1FEBDB-0047-4482-BFD1-16DB27F6598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" y="0"/>
            <a:ext cx="6818245" cy="6858000"/>
          </a:xfrm>
          <a:custGeom>
            <a:avLst/>
            <a:gdLst>
              <a:gd name="connsiteX0" fmla="*/ 0 w 6818245"/>
              <a:gd name="connsiteY0" fmla="*/ 0 h 6858000"/>
              <a:gd name="connsiteX1" fmla="*/ 1262271 w 6818245"/>
              <a:gd name="connsiteY1" fmla="*/ 0 h 6858000"/>
              <a:gd name="connsiteX2" fmla="*/ 1262271 w 6818245"/>
              <a:gd name="connsiteY2" fmla="*/ 1 h 6858000"/>
              <a:gd name="connsiteX3" fmla="*/ 5519930 w 6818245"/>
              <a:gd name="connsiteY3" fmla="*/ 1 h 6858000"/>
              <a:gd name="connsiteX4" fmla="*/ 5734879 w 6818245"/>
              <a:gd name="connsiteY4" fmla="*/ 214950 h 6858000"/>
              <a:gd name="connsiteX5" fmla="*/ 5563250 w 6818245"/>
              <a:gd name="connsiteY5" fmla="*/ 425532 h 6858000"/>
              <a:gd name="connsiteX6" fmla="*/ 5533401 w 6818245"/>
              <a:gd name="connsiteY6" fmla="*/ 428541 h 6858000"/>
              <a:gd name="connsiteX7" fmla="*/ 6036765 w 6818245"/>
              <a:gd name="connsiteY7" fmla="*/ 428541 h 6858000"/>
              <a:gd name="connsiteX8" fmla="*/ 6251714 w 6818245"/>
              <a:gd name="connsiteY8" fmla="*/ 643490 h 6858000"/>
              <a:gd name="connsiteX9" fmla="*/ 6080085 w 6818245"/>
              <a:gd name="connsiteY9" fmla="*/ 854072 h 6858000"/>
              <a:gd name="connsiteX10" fmla="*/ 6050237 w 6818245"/>
              <a:gd name="connsiteY10" fmla="*/ 857081 h 6858000"/>
              <a:gd name="connsiteX11" fmla="*/ 6603296 w 6818245"/>
              <a:gd name="connsiteY11" fmla="*/ 857081 h 6858000"/>
              <a:gd name="connsiteX12" fmla="*/ 6818245 w 6818245"/>
              <a:gd name="connsiteY12" fmla="*/ 1072030 h 6858000"/>
              <a:gd name="connsiteX13" fmla="*/ 6603296 w 6818245"/>
              <a:gd name="connsiteY13" fmla="*/ 1286979 h 6858000"/>
              <a:gd name="connsiteX14" fmla="*/ 5692426 w 6818245"/>
              <a:gd name="connsiteY14" fmla="*/ 1286979 h 6858000"/>
              <a:gd name="connsiteX15" fmla="*/ 5722273 w 6818245"/>
              <a:gd name="connsiteY15" fmla="*/ 1289988 h 6858000"/>
              <a:gd name="connsiteX16" fmla="*/ 5893903 w 6818245"/>
              <a:gd name="connsiteY16" fmla="*/ 1500570 h 6858000"/>
              <a:gd name="connsiteX17" fmla="*/ 5678954 w 6818245"/>
              <a:gd name="connsiteY17" fmla="*/ 1715519 h 6858000"/>
              <a:gd name="connsiteX18" fmla="*/ 5503588 w 6818245"/>
              <a:gd name="connsiteY18" fmla="*/ 1715519 h 6858000"/>
              <a:gd name="connsiteX19" fmla="*/ 5533432 w 6818245"/>
              <a:gd name="connsiteY19" fmla="*/ 1718527 h 6858000"/>
              <a:gd name="connsiteX20" fmla="*/ 5705061 w 6818245"/>
              <a:gd name="connsiteY20" fmla="*/ 1929109 h 6858000"/>
              <a:gd name="connsiteX21" fmla="*/ 5533432 w 6818245"/>
              <a:gd name="connsiteY21" fmla="*/ 2139691 h 6858000"/>
              <a:gd name="connsiteX22" fmla="*/ 5503588 w 6818245"/>
              <a:gd name="connsiteY22" fmla="*/ 2142700 h 6858000"/>
              <a:gd name="connsiteX23" fmla="*/ 6156035 w 6818245"/>
              <a:gd name="connsiteY23" fmla="*/ 2142700 h 6858000"/>
              <a:gd name="connsiteX24" fmla="*/ 6370984 w 6818245"/>
              <a:gd name="connsiteY24" fmla="*/ 2357648 h 6858000"/>
              <a:gd name="connsiteX25" fmla="*/ 6156035 w 6818245"/>
              <a:gd name="connsiteY25" fmla="*/ 2572597 h 6858000"/>
              <a:gd name="connsiteX26" fmla="*/ 5990601 w 6818245"/>
              <a:gd name="connsiteY26" fmla="*/ 2572597 h 6858000"/>
              <a:gd name="connsiteX27" fmla="*/ 6020450 w 6818245"/>
              <a:gd name="connsiteY27" fmla="*/ 2575606 h 6858000"/>
              <a:gd name="connsiteX28" fmla="*/ 6192079 w 6818245"/>
              <a:gd name="connsiteY28" fmla="*/ 2786189 h 6858000"/>
              <a:gd name="connsiteX29" fmla="*/ 5977131 w 6818245"/>
              <a:gd name="connsiteY29" fmla="*/ 3001137 h 6858000"/>
              <a:gd name="connsiteX30" fmla="*/ 5404198 w 6818245"/>
              <a:gd name="connsiteY30" fmla="*/ 3001137 h 6858000"/>
              <a:gd name="connsiteX31" fmla="*/ 5434042 w 6818245"/>
              <a:gd name="connsiteY31" fmla="*/ 3004146 h 6858000"/>
              <a:gd name="connsiteX32" fmla="*/ 5605671 w 6818245"/>
              <a:gd name="connsiteY32" fmla="*/ 3214728 h 6858000"/>
              <a:gd name="connsiteX33" fmla="*/ 5390722 w 6818245"/>
              <a:gd name="connsiteY33" fmla="*/ 3429677 h 6858000"/>
              <a:gd name="connsiteX34" fmla="*/ 4758147 w 6818245"/>
              <a:gd name="connsiteY34" fmla="*/ 3429677 h 6858000"/>
              <a:gd name="connsiteX35" fmla="*/ 4787997 w 6818245"/>
              <a:gd name="connsiteY35" fmla="*/ 3432686 h 6858000"/>
              <a:gd name="connsiteX36" fmla="*/ 4959625 w 6818245"/>
              <a:gd name="connsiteY36" fmla="*/ 3643268 h 6858000"/>
              <a:gd name="connsiteX37" fmla="*/ 4787997 w 6818245"/>
              <a:gd name="connsiteY37" fmla="*/ 3853850 h 6858000"/>
              <a:gd name="connsiteX38" fmla="*/ 4758142 w 6818245"/>
              <a:gd name="connsiteY38" fmla="*/ 3856859 h 6858000"/>
              <a:gd name="connsiteX39" fmla="*/ 5788285 w 6818245"/>
              <a:gd name="connsiteY39" fmla="*/ 3856859 h 6858000"/>
              <a:gd name="connsiteX40" fmla="*/ 6003234 w 6818245"/>
              <a:gd name="connsiteY40" fmla="*/ 4071808 h 6858000"/>
              <a:gd name="connsiteX41" fmla="*/ 5788285 w 6818245"/>
              <a:gd name="connsiteY41" fmla="*/ 4286757 h 6858000"/>
              <a:gd name="connsiteX42" fmla="*/ 5344564 w 6818245"/>
              <a:gd name="connsiteY42" fmla="*/ 4286757 h 6858000"/>
              <a:gd name="connsiteX43" fmla="*/ 5374408 w 6818245"/>
              <a:gd name="connsiteY43" fmla="*/ 4289766 h 6858000"/>
              <a:gd name="connsiteX44" fmla="*/ 5546037 w 6818245"/>
              <a:gd name="connsiteY44" fmla="*/ 4500348 h 6858000"/>
              <a:gd name="connsiteX45" fmla="*/ 5374408 w 6818245"/>
              <a:gd name="connsiteY45" fmla="*/ 4710930 h 6858000"/>
              <a:gd name="connsiteX46" fmla="*/ 5344564 w 6818245"/>
              <a:gd name="connsiteY46" fmla="*/ 4713938 h 6858000"/>
              <a:gd name="connsiteX47" fmla="*/ 6096400 w 6818245"/>
              <a:gd name="connsiteY47" fmla="*/ 4713938 h 6858000"/>
              <a:gd name="connsiteX48" fmla="*/ 6311349 w 6818245"/>
              <a:gd name="connsiteY48" fmla="*/ 4928887 h 6858000"/>
              <a:gd name="connsiteX49" fmla="*/ 6096400 w 6818245"/>
              <a:gd name="connsiteY49" fmla="*/ 5143836 h 6858000"/>
              <a:gd name="connsiteX50" fmla="*/ 5950845 w 6818245"/>
              <a:gd name="connsiteY50" fmla="*/ 5143836 h 6858000"/>
              <a:gd name="connsiteX51" fmla="*/ 5980694 w 6818245"/>
              <a:gd name="connsiteY51" fmla="*/ 5146845 h 6858000"/>
              <a:gd name="connsiteX52" fmla="*/ 6152322 w 6818245"/>
              <a:gd name="connsiteY52" fmla="*/ 5357427 h 6858000"/>
              <a:gd name="connsiteX53" fmla="*/ 5937373 w 6818245"/>
              <a:gd name="connsiteY53" fmla="*/ 5572376 h 6858000"/>
              <a:gd name="connsiteX54" fmla="*/ 5762000 w 6818245"/>
              <a:gd name="connsiteY54" fmla="*/ 5572376 h 6858000"/>
              <a:gd name="connsiteX55" fmla="*/ 5791848 w 6818245"/>
              <a:gd name="connsiteY55" fmla="*/ 5575385 h 6858000"/>
              <a:gd name="connsiteX56" fmla="*/ 5963477 w 6818245"/>
              <a:gd name="connsiteY56" fmla="*/ 5785967 h 6858000"/>
              <a:gd name="connsiteX57" fmla="*/ 5748528 w 6818245"/>
              <a:gd name="connsiteY57" fmla="*/ 6000916 h 6858000"/>
              <a:gd name="connsiteX58" fmla="*/ 5225288 w 6818245"/>
              <a:gd name="connsiteY58" fmla="*/ 6000916 h 6858000"/>
              <a:gd name="connsiteX59" fmla="*/ 5255138 w 6818245"/>
              <a:gd name="connsiteY59" fmla="*/ 6003925 h 6858000"/>
              <a:gd name="connsiteX60" fmla="*/ 5426767 w 6818245"/>
              <a:gd name="connsiteY60" fmla="*/ 6214507 h 6858000"/>
              <a:gd name="connsiteX61" fmla="*/ 5255138 w 6818245"/>
              <a:gd name="connsiteY61" fmla="*/ 6425089 h 6858000"/>
              <a:gd name="connsiteX62" fmla="*/ 5225250 w 6818245"/>
              <a:gd name="connsiteY62" fmla="*/ 6428102 h 6858000"/>
              <a:gd name="connsiteX63" fmla="*/ 6255429 w 6818245"/>
              <a:gd name="connsiteY63" fmla="*/ 6428102 h 6858000"/>
              <a:gd name="connsiteX64" fmla="*/ 6470378 w 6818245"/>
              <a:gd name="connsiteY64" fmla="*/ 6643051 h 6858000"/>
              <a:gd name="connsiteX65" fmla="*/ 6255429 w 6818245"/>
              <a:gd name="connsiteY65" fmla="*/ 6858000 h 6858000"/>
              <a:gd name="connsiteX66" fmla="*/ 735500 w 6818245"/>
              <a:gd name="connsiteY66" fmla="*/ 6858000 h 6858000"/>
              <a:gd name="connsiteX67" fmla="*/ 735500 w 6818245"/>
              <a:gd name="connsiteY67" fmla="*/ 6857995 h 6858000"/>
              <a:gd name="connsiteX68" fmla="*/ 0 w 6818245"/>
              <a:gd name="connsiteY68" fmla="*/ 68579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818245" h="6858000">
                <a:moveTo>
                  <a:pt x="0" y="0"/>
                </a:moveTo>
                <a:lnTo>
                  <a:pt x="1262271" y="0"/>
                </a:lnTo>
                <a:lnTo>
                  <a:pt x="1262271" y="1"/>
                </a:lnTo>
                <a:lnTo>
                  <a:pt x="5519930" y="1"/>
                </a:lnTo>
                <a:cubicBezTo>
                  <a:pt x="5638643" y="1"/>
                  <a:pt x="5734879" y="96237"/>
                  <a:pt x="5734879" y="214950"/>
                </a:cubicBezTo>
                <a:cubicBezTo>
                  <a:pt x="5734879" y="318824"/>
                  <a:pt x="5661198" y="405489"/>
                  <a:pt x="5563250" y="425532"/>
                </a:cubicBezTo>
                <a:lnTo>
                  <a:pt x="5533401" y="428541"/>
                </a:lnTo>
                <a:lnTo>
                  <a:pt x="6036765" y="428541"/>
                </a:lnTo>
                <a:cubicBezTo>
                  <a:pt x="6155478" y="428541"/>
                  <a:pt x="6251714" y="524777"/>
                  <a:pt x="6251714" y="643490"/>
                </a:cubicBezTo>
                <a:cubicBezTo>
                  <a:pt x="6251714" y="747364"/>
                  <a:pt x="6178034" y="834029"/>
                  <a:pt x="6080085" y="854072"/>
                </a:cubicBezTo>
                <a:lnTo>
                  <a:pt x="6050237" y="857081"/>
                </a:lnTo>
                <a:lnTo>
                  <a:pt x="6603296" y="857081"/>
                </a:lnTo>
                <a:cubicBezTo>
                  <a:pt x="6722009" y="857081"/>
                  <a:pt x="6818245" y="953317"/>
                  <a:pt x="6818245" y="1072030"/>
                </a:cubicBezTo>
                <a:cubicBezTo>
                  <a:pt x="6818245" y="1190743"/>
                  <a:pt x="6722009" y="1286979"/>
                  <a:pt x="6603296" y="1286979"/>
                </a:cubicBezTo>
                <a:lnTo>
                  <a:pt x="5692426" y="1286979"/>
                </a:lnTo>
                <a:lnTo>
                  <a:pt x="5722273" y="1289988"/>
                </a:lnTo>
                <a:cubicBezTo>
                  <a:pt x="5820223" y="1310031"/>
                  <a:pt x="5893903" y="1396696"/>
                  <a:pt x="5893903" y="1500570"/>
                </a:cubicBezTo>
                <a:cubicBezTo>
                  <a:pt x="5893903" y="1619283"/>
                  <a:pt x="5797667" y="1715519"/>
                  <a:pt x="5678954" y="1715519"/>
                </a:cubicBezTo>
                <a:lnTo>
                  <a:pt x="5503588" y="1715519"/>
                </a:lnTo>
                <a:lnTo>
                  <a:pt x="5533432" y="1718527"/>
                </a:lnTo>
                <a:cubicBezTo>
                  <a:pt x="5631381" y="1738571"/>
                  <a:pt x="5705061" y="1825235"/>
                  <a:pt x="5705061" y="1929109"/>
                </a:cubicBezTo>
                <a:cubicBezTo>
                  <a:pt x="5705061" y="2032983"/>
                  <a:pt x="5631381" y="2119648"/>
                  <a:pt x="5533432" y="2139691"/>
                </a:cubicBezTo>
                <a:lnTo>
                  <a:pt x="5503588" y="2142700"/>
                </a:lnTo>
                <a:lnTo>
                  <a:pt x="6156035" y="2142700"/>
                </a:lnTo>
                <a:cubicBezTo>
                  <a:pt x="6274748" y="2142700"/>
                  <a:pt x="6370984" y="2238935"/>
                  <a:pt x="6370984" y="2357648"/>
                </a:cubicBezTo>
                <a:cubicBezTo>
                  <a:pt x="6370984" y="2476361"/>
                  <a:pt x="6274748" y="2572597"/>
                  <a:pt x="6156035" y="2572597"/>
                </a:cubicBezTo>
                <a:lnTo>
                  <a:pt x="5990601" y="2572597"/>
                </a:lnTo>
                <a:lnTo>
                  <a:pt x="6020450" y="2575606"/>
                </a:lnTo>
                <a:cubicBezTo>
                  <a:pt x="6118399" y="2595650"/>
                  <a:pt x="6192079" y="2682314"/>
                  <a:pt x="6192079" y="2786189"/>
                </a:cubicBezTo>
                <a:cubicBezTo>
                  <a:pt x="6192079" y="2904901"/>
                  <a:pt x="6095843" y="3001137"/>
                  <a:pt x="5977131" y="3001137"/>
                </a:cubicBezTo>
                <a:lnTo>
                  <a:pt x="5404198" y="3001137"/>
                </a:lnTo>
                <a:lnTo>
                  <a:pt x="5434042" y="3004146"/>
                </a:lnTo>
                <a:cubicBezTo>
                  <a:pt x="5531991" y="3024189"/>
                  <a:pt x="5605671" y="3110854"/>
                  <a:pt x="5605671" y="3214728"/>
                </a:cubicBezTo>
                <a:cubicBezTo>
                  <a:pt x="5605671" y="3333441"/>
                  <a:pt x="5509435" y="3429677"/>
                  <a:pt x="5390722" y="3429677"/>
                </a:cubicBezTo>
                <a:lnTo>
                  <a:pt x="4758147" y="3429677"/>
                </a:lnTo>
                <a:lnTo>
                  <a:pt x="4787997" y="3432686"/>
                </a:lnTo>
                <a:cubicBezTo>
                  <a:pt x="4885945" y="3452729"/>
                  <a:pt x="4959625" y="3539394"/>
                  <a:pt x="4959625" y="3643268"/>
                </a:cubicBezTo>
                <a:cubicBezTo>
                  <a:pt x="4959625" y="3747142"/>
                  <a:pt x="4885945" y="3833806"/>
                  <a:pt x="4787997" y="3853850"/>
                </a:cubicBezTo>
                <a:lnTo>
                  <a:pt x="4758142" y="3856859"/>
                </a:lnTo>
                <a:lnTo>
                  <a:pt x="5788285" y="3856859"/>
                </a:lnTo>
                <a:cubicBezTo>
                  <a:pt x="5906998" y="3856859"/>
                  <a:pt x="6003234" y="3953095"/>
                  <a:pt x="6003234" y="4071808"/>
                </a:cubicBezTo>
                <a:cubicBezTo>
                  <a:pt x="6003234" y="4190521"/>
                  <a:pt x="5906998" y="4286757"/>
                  <a:pt x="5788285" y="4286757"/>
                </a:cubicBezTo>
                <a:lnTo>
                  <a:pt x="5344564" y="4286757"/>
                </a:lnTo>
                <a:lnTo>
                  <a:pt x="5374408" y="4289766"/>
                </a:lnTo>
                <a:cubicBezTo>
                  <a:pt x="5472357" y="4309809"/>
                  <a:pt x="5546037" y="4396474"/>
                  <a:pt x="5546037" y="4500348"/>
                </a:cubicBezTo>
                <a:cubicBezTo>
                  <a:pt x="5546037" y="4604222"/>
                  <a:pt x="5472357" y="4690887"/>
                  <a:pt x="5374408" y="4710930"/>
                </a:cubicBezTo>
                <a:lnTo>
                  <a:pt x="5344564" y="4713938"/>
                </a:lnTo>
                <a:lnTo>
                  <a:pt x="6096400" y="4713938"/>
                </a:lnTo>
                <a:cubicBezTo>
                  <a:pt x="6215113" y="4713938"/>
                  <a:pt x="6311349" y="4810174"/>
                  <a:pt x="6311349" y="4928887"/>
                </a:cubicBezTo>
                <a:cubicBezTo>
                  <a:pt x="6311349" y="5047600"/>
                  <a:pt x="6215113" y="5143836"/>
                  <a:pt x="6096400" y="5143836"/>
                </a:cubicBezTo>
                <a:lnTo>
                  <a:pt x="5950845" y="5143836"/>
                </a:lnTo>
                <a:lnTo>
                  <a:pt x="5980694" y="5146845"/>
                </a:lnTo>
                <a:cubicBezTo>
                  <a:pt x="6078642" y="5166888"/>
                  <a:pt x="6152322" y="5253553"/>
                  <a:pt x="6152322" y="5357427"/>
                </a:cubicBezTo>
                <a:cubicBezTo>
                  <a:pt x="6152322" y="5476140"/>
                  <a:pt x="6056086" y="5572376"/>
                  <a:pt x="5937373" y="5572376"/>
                </a:cubicBezTo>
                <a:lnTo>
                  <a:pt x="5762000" y="5572376"/>
                </a:lnTo>
                <a:lnTo>
                  <a:pt x="5791848" y="5575385"/>
                </a:lnTo>
                <a:cubicBezTo>
                  <a:pt x="5889797" y="5595428"/>
                  <a:pt x="5963477" y="5682093"/>
                  <a:pt x="5963477" y="5785967"/>
                </a:cubicBezTo>
                <a:cubicBezTo>
                  <a:pt x="5963477" y="5904680"/>
                  <a:pt x="5867242" y="6000916"/>
                  <a:pt x="5748528" y="6000916"/>
                </a:cubicBezTo>
                <a:lnTo>
                  <a:pt x="5225288" y="6000916"/>
                </a:lnTo>
                <a:lnTo>
                  <a:pt x="5255138" y="6003925"/>
                </a:lnTo>
                <a:cubicBezTo>
                  <a:pt x="5353086" y="6023968"/>
                  <a:pt x="5426767" y="6110633"/>
                  <a:pt x="5426767" y="6214507"/>
                </a:cubicBezTo>
                <a:cubicBezTo>
                  <a:pt x="5426767" y="6318381"/>
                  <a:pt x="5353086" y="6405046"/>
                  <a:pt x="5255138" y="6425089"/>
                </a:cubicBezTo>
                <a:lnTo>
                  <a:pt x="5225250" y="6428102"/>
                </a:lnTo>
                <a:lnTo>
                  <a:pt x="6255429" y="6428102"/>
                </a:lnTo>
                <a:cubicBezTo>
                  <a:pt x="6374142" y="6428102"/>
                  <a:pt x="6470378" y="6524338"/>
                  <a:pt x="6470378" y="6643051"/>
                </a:cubicBezTo>
                <a:cubicBezTo>
                  <a:pt x="6470378" y="6761764"/>
                  <a:pt x="6374142" y="6858000"/>
                  <a:pt x="6255429" y="6858000"/>
                </a:cubicBezTo>
                <a:lnTo>
                  <a:pt x="735500" y="6858000"/>
                </a:lnTo>
                <a:lnTo>
                  <a:pt x="735500" y="6857995"/>
                </a:lnTo>
                <a:lnTo>
                  <a:pt x="0" y="685799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A2813159-4220-4CAE-8673-9D0052A27C5D}"/>
              </a:ext>
            </a:extLst>
          </p:cNvPr>
          <p:cNvGrpSpPr/>
          <p:nvPr userDrawn="1"/>
        </p:nvGrpSpPr>
        <p:grpSpPr>
          <a:xfrm>
            <a:off x="4079368" y="204705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78A0F0B-B914-44B8-9B3D-1E5819BC07D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35DBC24-49E9-4A23-8B2D-0BB4F76D65D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37287AE-5256-4395-BFE3-89FFF91DC325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EE03E38-67EC-474F-9D7D-4A0997D890A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6BBE0C-3B26-4CF9-9E80-25C14810F877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8A8E186-E5A1-4DE8-AC47-2DA4A054FCF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82860BC-DD31-4DFA-ABC8-86D005EA6B89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29BDBE-5F7B-443D-9DE6-4176108F93EE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4E597E85-85E9-45B5-9A2A-9019478B49C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08608"/>
            <a:ext cx="369766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14912E3-B866-44EB-B51A-ABD32E5FD3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B99E381-842F-43D9-9412-2C7442BC376B}"/>
              </a:ext>
            </a:extLst>
          </p:cNvPr>
          <p:cNvSpPr txBox="1"/>
          <p:nvPr/>
        </p:nvSpPr>
        <p:spPr>
          <a:xfrm>
            <a:off x="1282558" y="131241"/>
            <a:ext cx="962688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b="1" dirty="0">
                <a:solidFill>
                  <a:schemeClr val="accent6">
                    <a:lumMod val="25000"/>
                    <a:lumOff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3</a:t>
            </a:r>
            <a:r>
              <a:rPr lang="ko-KR" altLang="en-US" sz="6000" b="1" dirty="0">
                <a:solidFill>
                  <a:schemeClr val="accent6">
                    <a:lumMod val="25000"/>
                    <a:lumOff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주차</a:t>
            </a:r>
            <a:r>
              <a:rPr lang="en-US" altLang="ko-KR" sz="6000" b="1" dirty="0">
                <a:solidFill>
                  <a:schemeClr val="accent6">
                    <a:lumMod val="25000"/>
                    <a:lumOff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_ Web DB </a:t>
            </a:r>
            <a:r>
              <a:rPr lang="ko-KR" altLang="en-US" sz="6000" b="1" dirty="0">
                <a:solidFill>
                  <a:schemeClr val="accent6">
                    <a:lumMod val="25000"/>
                    <a:lumOff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수업자료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3E4F8F-3C18-4DAF-82E7-D1C0800A61A0}"/>
              </a:ext>
            </a:extLst>
          </p:cNvPr>
          <p:cNvSpPr txBox="1"/>
          <p:nvPr/>
        </p:nvSpPr>
        <p:spPr>
          <a:xfrm>
            <a:off x="8284998" y="5767974"/>
            <a:ext cx="3356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컴퓨터공학</a:t>
            </a:r>
            <a:r>
              <a:rPr lang="en-US" altLang="ko-KR" sz="28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: </a:t>
            </a:r>
            <a:r>
              <a:rPr lang="ko-KR" altLang="en-US" sz="28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 pitchFamily="34" charset="0"/>
              </a:rPr>
              <a:t>이현주</a:t>
            </a:r>
          </a:p>
        </p:txBody>
      </p:sp>
    </p:spTree>
    <p:extLst>
      <p:ext uri="{BB962C8B-B14F-4D97-AF65-F5344CB8AC3E}">
        <p14:creationId xmlns:p14="http://schemas.microsoft.com/office/powerpoint/2010/main" val="376200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27825" y="32878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7. __filename, __</a:t>
            </a:r>
            <a:r>
              <a:rPr lang="en-US" altLang="ko-KR" dirty="0" err="1"/>
              <a:t>dirname</a:t>
            </a:r>
            <a:r>
              <a:rPr lang="en-US" altLang="ko-KR" dirty="0"/>
              <a:t>  </a:t>
            </a:r>
            <a:r>
              <a:rPr lang="en-US" altLang="ko-KR" sz="32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// </a:t>
            </a:r>
            <a:r>
              <a:rPr lang="ko-KR" altLang="en-US" sz="3200" dirty="0" err="1">
                <a:solidFill>
                  <a:schemeClr val="accent6">
                    <a:lumMod val="50000"/>
                    <a:lumOff val="50000"/>
                  </a:schemeClr>
                </a:solidFill>
              </a:rPr>
              <a:t>언더바</a:t>
            </a:r>
            <a:r>
              <a:rPr lang="ko-KR" altLang="en-US" sz="32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3200" dirty="0" err="1">
                <a:solidFill>
                  <a:schemeClr val="accent6">
                    <a:lumMod val="50000"/>
                    <a:lumOff val="50000"/>
                  </a:schemeClr>
                </a:solidFill>
              </a:rPr>
              <a:t>두번</a:t>
            </a:r>
            <a:r>
              <a:rPr lang="ko-KR" altLang="en-US" sz="32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__</a:t>
            </a:r>
            <a:endParaRPr lang="ko-KR" altLang="en-US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55320" y="18053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__filename: </a:t>
            </a:r>
            <a:r>
              <a:rPr lang="ko-KR" altLang="en-US" sz="2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파일 경로</a:t>
            </a:r>
            <a:endParaRPr lang="en-US" altLang="ko-KR" sz="24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en-US" altLang="ko-KR" sz="2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__</a:t>
            </a:r>
            <a:r>
              <a:rPr lang="en-US" altLang="ko-KR" sz="24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dirname</a:t>
            </a:r>
            <a:r>
              <a:rPr lang="en-US" altLang="ko-KR" sz="2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2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폴더</a:t>
            </a:r>
            <a:r>
              <a:rPr lang="en-US" altLang="ko-KR" sz="2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2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</a:t>
            </a:r>
            <a:r>
              <a:rPr lang="en-US" altLang="ko-KR" sz="2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 </a:t>
            </a:r>
            <a:r>
              <a:rPr lang="ko-KR" altLang="en-US" sz="2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경로</a:t>
            </a:r>
            <a:endParaRPr lang="en-US" altLang="ko-KR" sz="24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6B7D51-3A99-47CA-BF95-1E9BB54FD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384" y="3005201"/>
            <a:ext cx="3459975" cy="31514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55423" y="3098800"/>
            <a:ext cx="4859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70C0"/>
                </a:solidFill>
              </a:rPr>
              <a:t>파일에 </a:t>
            </a:r>
            <a:r>
              <a:rPr lang="en-US" altLang="ko-KR" dirty="0">
                <a:solidFill>
                  <a:srgbClr val="0070C0"/>
                </a:solidFill>
              </a:rPr>
              <a:t>__filename   __</a:t>
            </a:r>
            <a:r>
              <a:rPr lang="en-US" altLang="ko-KR" dirty="0" err="1">
                <a:solidFill>
                  <a:srgbClr val="0070C0"/>
                </a:solidFill>
              </a:rPr>
              <a:t>dirname</a:t>
            </a:r>
            <a:r>
              <a:rPr lang="ko-KR" altLang="en-US" dirty="0">
                <a:solidFill>
                  <a:srgbClr val="0070C0"/>
                </a:solidFill>
              </a:rPr>
              <a:t>를 넣어두면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실행 시 현재 파일명과 현재 파일 경로로 바뀜</a:t>
            </a:r>
          </a:p>
        </p:txBody>
      </p:sp>
    </p:spTree>
    <p:extLst>
      <p:ext uri="{BB962C8B-B14F-4D97-AF65-F5344CB8AC3E}">
        <p14:creationId xmlns:p14="http://schemas.microsoft.com/office/powerpoint/2010/main" val="136304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3400" y="22002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8. module, exports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63881" y="16529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/>
              <a:t>m</a:t>
            </a:r>
            <a:r>
              <a:rPr lang="en-US" altLang="ko-KR" sz="2400" dirty="0" err="1">
                <a:latin typeface="KoPub돋움체_Pro Bold" pitchFamily="18" charset="-127"/>
                <a:ea typeface="KoPub돋움체_Pro Bold" pitchFamily="18" charset="-127"/>
              </a:rPr>
              <a:t>odule.exports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외에도 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exports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로 모듈을 만들 수 있음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모듈 예제의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var.js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다음과 같이 바꾼 후 실행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동일하게 동작함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동일한 이유는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module.exports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exports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참조 관계이기 때문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exports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객체의 속성이 아닌 다른 값을 대입하면 참조 관계가 깨짐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5145FA-640F-4B4F-B35A-FF6B6AF47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650" y="3740606"/>
            <a:ext cx="4640069" cy="12682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054175-A9DD-4BA1-8B54-E77804795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1" y="3650305"/>
            <a:ext cx="3050426" cy="312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6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01320" y="3143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9. this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73492" y="162722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노드에서 </a:t>
            </a:r>
            <a:r>
              <a:rPr lang="en-US" altLang="ko-KR" sz="2400" dirty="0"/>
              <a:t>this</a:t>
            </a:r>
            <a:r>
              <a:rPr lang="ko-KR" altLang="en-US" sz="2400" dirty="0"/>
              <a:t>를 사용할 때 주의점이 있음</a:t>
            </a:r>
            <a:endParaRPr lang="en-US" altLang="ko-KR" sz="2400" dirty="0"/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최상위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스코프의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this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module.exports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가리킴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외에는 브라우저의 자바스크립트와 동일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함수 선언문 내부의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this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global(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전역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객체를 가리킴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2F76EA-4904-428F-B4DF-561BDF2B5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18" y="3406809"/>
            <a:ext cx="3600450" cy="1285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5BA631-A1F7-485F-B2A0-6FD0DEB2B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818" y="4714037"/>
            <a:ext cx="5762625" cy="1285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D4AB57-3306-44E8-B1CE-AE621D329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120" y="3218224"/>
            <a:ext cx="20859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70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84200" y="3143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10. require</a:t>
            </a:r>
            <a:r>
              <a:rPr lang="ko-KR" altLang="en-US"/>
              <a:t>의 특성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391160" y="163988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몇 가지 알아둘 만한 속성이 있음</a:t>
            </a:r>
            <a:endParaRPr lang="en-US" altLang="ko-KR" sz="2400" dirty="0"/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require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제일 위에 올 필요는 없음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require.cache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한 번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require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 모듈에 대한 캐시 정보가 들어있음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require.main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노드 실행 시 첫 모듈을 가리킴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F28652-3B81-40E3-AAB8-8F20F7E76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322" y="2886075"/>
            <a:ext cx="47815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42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53720" y="2940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11. </a:t>
            </a:r>
            <a:r>
              <a:rPr lang="ko-KR" altLang="en-US" sz="4000" dirty="0"/>
              <a:t>순환 참조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63451" y="164447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두 개의 모듈이 서로를 </a:t>
            </a:r>
            <a:r>
              <a:rPr lang="en-US" altLang="ko-KR" sz="2000" dirty="0"/>
              <a:t>require</a:t>
            </a:r>
            <a:r>
              <a:rPr lang="ko-KR" altLang="en-US" sz="2000" dirty="0"/>
              <a:t>하는 상황을 조심해야 함</a:t>
            </a:r>
            <a:endParaRPr lang="en-US" altLang="ko-KR" sz="2000" dirty="0"/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Dep1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dep2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require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하고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dep2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dep1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require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함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Dep1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module.exports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함수가 아니라 빈 객체가 됨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무한 반복을 막기 위해 의도됨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순환참조하는 상황이 나오지 않도록 하는 게 좋음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463AF4-CF36-41DA-92B4-35B741225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19" y="3190504"/>
            <a:ext cx="2930353" cy="35244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569ED4-DC24-49AC-B5C1-C3CC15F0D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101" y="3246070"/>
            <a:ext cx="3162300" cy="1028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5150F9-019E-4F11-AF0C-3838CFCA9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101" y="4224979"/>
            <a:ext cx="3162300" cy="1028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49682B-B94C-4BB1-ABF0-308D38ED3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780" y="4712650"/>
            <a:ext cx="34575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92760" y="30416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12. process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92760" y="176466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현재 실행중인 노드 프로세스에 대한 정보를 담고 있음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컴퓨터마다 출력 값이 </a:t>
            </a:r>
            <a:r>
              <a:rPr lang="en-US" altLang="ko-KR" sz="2000" dirty="0">
                <a:latin typeface="KoPub돋움체_Pro Bold" pitchFamily="18" charset="-127"/>
                <a:ea typeface="KoPub돋움체_Pro Bold" pitchFamily="18" charset="-127"/>
              </a:rPr>
              <a:t>PPT</a:t>
            </a:r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와 다를 수 있음</a:t>
            </a: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832DB7-BEBB-4F6B-92E7-306E1498D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363" y="4079330"/>
            <a:ext cx="4768653" cy="21716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63D0E6-40D7-4F65-A142-2F2D0FFD6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028" y="2631152"/>
            <a:ext cx="4166803" cy="144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20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43560" y="30416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13. process.env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43560" y="176466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시스템 환경 변수들이 들어있는 객체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비밀키</a:t>
            </a:r>
            <a:r>
              <a:rPr lang="en-US" altLang="ko-KR" sz="2000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데이터베이스 비밀번호</a:t>
            </a:r>
            <a:r>
              <a:rPr lang="en-US" altLang="ko-KR" sz="2000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sz="2000" dirty="0" err="1">
                <a:latin typeface="KoPub돋움체_Pro Bold" pitchFamily="18" charset="-127"/>
                <a:ea typeface="KoPub돋움체_Pro Bold" pitchFamily="18" charset="-127"/>
              </a:rPr>
              <a:t>서드파티</a:t>
            </a:r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 앱 키 등</a:t>
            </a:r>
            <a:r>
              <a:rPr lang="en-US" altLang="ko-KR" sz="2000" dirty="0">
                <a:latin typeface="KoPub돋움체_Pro Bold" pitchFamily="18" charset="-127"/>
                <a:ea typeface="KoPub돋움체_Pro Bold" pitchFamily="18" charset="-127"/>
              </a:rPr>
              <a:t>)</a:t>
            </a:r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를 보관하는 용도로도 쓰임</a:t>
            </a: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환경 변수는 </a:t>
            </a:r>
            <a:r>
              <a:rPr lang="en-US" altLang="ko-KR" sz="2000" dirty="0" err="1">
                <a:latin typeface="KoPub돋움체_Pro Bold" pitchFamily="18" charset="-127"/>
                <a:ea typeface="KoPub돋움체_Pro Bold" pitchFamily="18" charset="-127"/>
              </a:rPr>
              <a:t>process.env</a:t>
            </a:r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로 접근 가능</a:t>
            </a: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일부 환경 변수는 노드 실행 시 영향을 미침</a:t>
            </a: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예시</a:t>
            </a:r>
            <a:r>
              <a:rPr lang="en-US" altLang="ko-KR" sz="2000" dirty="0">
                <a:latin typeface="KoPub돋움체_Pro Bold" pitchFamily="18" charset="-127"/>
                <a:ea typeface="KoPub돋움체_Pro Bold" pitchFamily="18" charset="-127"/>
              </a:rPr>
              <a:t>) NODE_OPTIONS(</a:t>
            </a:r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노드 실행 옵션</a:t>
            </a:r>
            <a:r>
              <a:rPr lang="en-US" altLang="ko-KR" sz="2000" dirty="0">
                <a:latin typeface="KoPub돋움체_Pro Bold" pitchFamily="18" charset="-127"/>
                <a:ea typeface="KoPub돋움체_Pro Bold" pitchFamily="18" charset="-127"/>
              </a:rPr>
              <a:t>), UV_THREADPOOL_SIZE(</a:t>
            </a:r>
            <a:r>
              <a:rPr lang="ko-KR" altLang="en-US" sz="2000" dirty="0" err="1">
                <a:latin typeface="KoPub돋움체_Pro Bold" pitchFamily="18" charset="-127"/>
                <a:ea typeface="KoPub돋움체_Pro Bold" pitchFamily="18" charset="-127"/>
              </a:rPr>
              <a:t>스레드풀</a:t>
            </a:r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 개수</a:t>
            </a:r>
            <a:r>
              <a:rPr lang="en-US" altLang="ko-KR" sz="2000" dirty="0">
                <a:latin typeface="KoPub돋움체_Pro Bold" pitchFamily="18" charset="-127"/>
                <a:ea typeface="KoPub돋움체_Pro Bold" pitchFamily="18" charset="-127"/>
              </a:rPr>
              <a:t>)</a:t>
            </a:r>
          </a:p>
          <a:p>
            <a:pPr lvl="2"/>
            <a:r>
              <a:rPr lang="en-US" altLang="ko-KR" sz="1800" dirty="0">
                <a:latin typeface="KoPub돋움체_Pro Bold" pitchFamily="18" charset="-127"/>
                <a:ea typeface="KoPub돋움체_Pro Bold" pitchFamily="18" charset="-127"/>
              </a:rPr>
              <a:t>max-old-space-size</a:t>
            </a:r>
            <a:r>
              <a:rPr lang="ko-KR" altLang="en-US" sz="1800" dirty="0">
                <a:latin typeface="KoPub돋움체_Pro Bold" pitchFamily="18" charset="-127"/>
                <a:ea typeface="KoPub돋움체_Pro Bold" pitchFamily="18" charset="-127"/>
              </a:rPr>
              <a:t>는 노드가 사용할 수 있는 메모리를 지정하는 옵션</a:t>
            </a:r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CC71E1-9DB1-4242-B934-701CCB5E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573" y="5259071"/>
            <a:ext cx="4330363" cy="8569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437393-1C9A-4190-B25C-A175AC4AD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573" y="2900461"/>
            <a:ext cx="4831243" cy="84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51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74040" y="32448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14. </a:t>
            </a:r>
            <a:r>
              <a:rPr lang="en-US" altLang="ko-KR" sz="4000" dirty="0" err="1"/>
              <a:t>process.nextTick</a:t>
            </a:r>
            <a:r>
              <a:rPr lang="en-US" altLang="ko-KR" sz="4000" dirty="0"/>
              <a:t>(</a:t>
            </a:r>
            <a:r>
              <a:rPr lang="ko-KR" altLang="en-US" sz="4000" dirty="0" err="1"/>
              <a:t>콜백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74040" y="165004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이벤트 루프가 다른 </a:t>
            </a:r>
            <a:r>
              <a:rPr lang="ko-KR" altLang="en-US" sz="2000" dirty="0" err="1">
                <a:latin typeface="KoPub돋움체_Pro Bold" pitchFamily="18" charset="-127"/>
                <a:ea typeface="KoPub돋움체_Pro Bold" pitchFamily="18" charset="-127"/>
              </a:rPr>
              <a:t>콜백</a:t>
            </a:r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 함수들보다 </a:t>
            </a:r>
            <a:r>
              <a:rPr lang="en-US" altLang="ko-KR" sz="2000" dirty="0" err="1">
                <a:latin typeface="KoPub돋움체_Pro Bold" pitchFamily="18" charset="-127"/>
                <a:ea typeface="KoPub돋움체_Pro Bold" pitchFamily="18" charset="-127"/>
              </a:rPr>
              <a:t>nextTick</a:t>
            </a:r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의 </a:t>
            </a:r>
            <a:r>
              <a:rPr lang="ko-KR" altLang="en-US" sz="2000" dirty="0" err="1">
                <a:latin typeface="KoPub돋움체_Pro Bold" pitchFamily="18" charset="-127"/>
                <a:ea typeface="KoPub돋움체_Pro Bold" pitchFamily="18" charset="-127"/>
              </a:rPr>
              <a:t>콜백</a:t>
            </a:r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 함수를 우선적으로 처리함</a:t>
            </a: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너무 남용하면 다른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콜백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함수들 실행이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늦어짐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비슷한 경우로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promise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있음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nextTick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처럼 우선순위가 높음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아래 예제에서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setImmediate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setTimeout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보다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promise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nextTick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먼저 실행됨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50F61F-02AC-47AE-8DD7-7B3D62CD6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567" y="3352198"/>
            <a:ext cx="1685925" cy="1895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2A0C69-6B71-4ACB-98F5-9E5DDDBCC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34" y="3352198"/>
            <a:ext cx="4435739" cy="30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24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2324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15. process.exit(</a:t>
            </a:r>
            <a:r>
              <a:rPr lang="ko-KR" altLang="en-US"/>
              <a:t>코드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2324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400">
                <a:latin typeface="KoPub돋움체_Pro Bold" pitchFamily="18" charset="-127"/>
                <a:ea typeface="KoPub돋움체_Pro Bold" pitchFamily="18" charset="-127"/>
              </a:rPr>
              <a:t>현재의 프로세스를 멈춤</a:t>
            </a:r>
            <a:endParaRPr lang="en-US" altLang="ko-KR" sz="240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20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코드가 없거나 </a:t>
            </a:r>
            <a:r>
              <a:rPr lang="en-US" altLang="ko-KR" sz="20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0</a:t>
            </a:r>
            <a:r>
              <a:rPr lang="ko-KR" altLang="en-US" sz="20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이면 정상 종료</a:t>
            </a:r>
            <a:endParaRPr lang="en-US" altLang="ko-KR" sz="200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이외의 코드는 비정상 종료를 의미함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F28CDD-E884-480E-A910-7E77327F1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355" y="2932112"/>
            <a:ext cx="2419350" cy="2247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F49934-BD35-4CBC-876F-156E22F09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20" y="2932112"/>
            <a:ext cx="2777480" cy="348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57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34650" y="2290184"/>
            <a:ext cx="525288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이벤트 이해하기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15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34650" y="2290184"/>
            <a:ext cx="525288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노드 내장 객체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45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88982" y="28384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이벤트 만들고 호출하기</a:t>
            </a: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3F39B2E4-AABD-40BE-9F3E-EDA5195DBF18}"/>
              </a:ext>
            </a:extLst>
          </p:cNvPr>
          <p:cNvSpPr txBox="1">
            <a:spLocks/>
          </p:cNvSpPr>
          <p:nvPr/>
        </p:nvSpPr>
        <p:spPr>
          <a:xfrm>
            <a:off x="473018" y="1416108"/>
            <a:ext cx="10331564" cy="51270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events </a:t>
            </a:r>
            <a:r>
              <a:rPr lang="ko-KR" altLang="en-US" sz="2400" dirty="0"/>
              <a:t>모듈로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커스텀</a:t>
            </a:r>
            <a:r>
              <a:rPr lang="ko-KR" altLang="en-US" sz="2400" dirty="0"/>
              <a:t> 이벤트를 만들 수 있음</a:t>
            </a:r>
            <a:endParaRPr lang="en-US" altLang="ko-KR" sz="2400" dirty="0"/>
          </a:p>
          <a:p>
            <a:pPr lvl="1"/>
            <a:r>
              <a:rPr lang="ko-KR" altLang="en-US" sz="1800" dirty="0"/>
              <a:t>스트림에 쓰였던 </a:t>
            </a:r>
            <a:r>
              <a:rPr lang="en-US" altLang="ko-KR" sz="1800" dirty="0"/>
              <a:t>on(‘data’), on(‘end’) </a:t>
            </a:r>
            <a:r>
              <a:rPr lang="ko-KR" altLang="en-US" sz="1800" dirty="0"/>
              <a:t>등과 비교</a:t>
            </a:r>
            <a:endParaRPr lang="en-US" altLang="ko-KR" sz="1800" dirty="0"/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lvl="1"/>
            <a:r>
              <a:rPr lang="en-US" altLang="ko-KR" sz="1800" dirty="0"/>
              <a:t>on(</a:t>
            </a:r>
            <a:r>
              <a:rPr lang="ko-KR" altLang="en-US" sz="1800" dirty="0" err="1"/>
              <a:t>이벤트명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콜백</a:t>
            </a:r>
            <a:r>
              <a:rPr lang="en-US" altLang="ko-KR" sz="1800" dirty="0"/>
              <a:t>): </a:t>
            </a:r>
            <a:r>
              <a:rPr lang="ko-KR" altLang="en-US" sz="1800" dirty="0"/>
              <a:t>이벤트 이름과 이벤트 발생 시의 </a:t>
            </a:r>
            <a:r>
              <a:rPr lang="ko-KR" altLang="en-US" sz="1800" dirty="0" err="1"/>
              <a:t>콜백을</a:t>
            </a:r>
            <a:r>
              <a:rPr lang="ko-KR" altLang="en-US" sz="1800" dirty="0"/>
              <a:t> 연결해줍니다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이렇게 연결하는 동작을 이벤트 </a:t>
            </a:r>
            <a:r>
              <a:rPr lang="ko-KR" altLang="en-US" sz="1800" dirty="0" err="1"/>
              <a:t>리스닝이라고</a:t>
            </a:r>
            <a:r>
              <a:rPr lang="ko-KR" altLang="en-US" sz="1800" dirty="0"/>
              <a:t> 부릅니다</a:t>
            </a:r>
            <a:r>
              <a:rPr lang="en-US" altLang="ko-KR" sz="1800" dirty="0"/>
              <a:t>. event2</a:t>
            </a:r>
            <a:r>
              <a:rPr lang="ko-KR" altLang="en-US" sz="1800" dirty="0"/>
              <a:t>처럼 이벤트 하나에 이벤트 여러 개를 달아줄 수도 있습니다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 err="1"/>
              <a:t>addListener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이벤트명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콜백</a:t>
            </a:r>
            <a:r>
              <a:rPr lang="en-US" altLang="ko-KR" sz="1800" dirty="0"/>
              <a:t>): on</a:t>
            </a:r>
            <a:r>
              <a:rPr lang="ko-KR" altLang="en-US" sz="1800" dirty="0"/>
              <a:t>과 기능이 같습니다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/>
              <a:t>emit(</a:t>
            </a:r>
            <a:r>
              <a:rPr lang="ko-KR" altLang="en-US" sz="1800" dirty="0" err="1"/>
              <a:t>이벤트명</a:t>
            </a:r>
            <a:r>
              <a:rPr lang="en-US" altLang="ko-KR" sz="1800" dirty="0"/>
              <a:t>): </a:t>
            </a:r>
            <a:r>
              <a:rPr lang="ko-KR" altLang="en-US" sz="1800" dirty="0"/>
              <a:t>이벤트를 호출하는 메서드입니다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이벤트 이름을 인자로 넣어주면 미리 </a:t>
            </a:r>
            <a:r>
              <a:rPr lang="ko-KR" altLang="en-US" sz="1800" dirty="0" err="1"/>
              <a:t>등록해뒀던</a:t>
            </a:r>
            <a:r>
              <a:rPr lang="ko-KR" altLang="en-US" sz="1800" dirty="0"/>
              <a:t> 이벤트 </a:t>
            </a:r>
            <a:r>
              <a:rPr lang="ko-KR" altLang="en-US" sz="1800" dirty="0" err="1"/>
              <a:t>콜백이</a:t>
            </a:r>
            <a:r>
              <a:rPr lang="ko-KR" altLang="en-US" sz="1800" dirty="0"/>
              <a:t> 실행됩니다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/>
              <a:t>once(</a:t>
            </a:r>
            <a:r>
              <a:rPr lang="ko-KR" altLang="en-US" sz="1800" dirty="0" err="1"/>
              <a:t>이벤트명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콜백</a:t>
            </a:r>
            <a:r>
              <a:rPr lang="en-US" altLang="ko-KR" sz="1800" dirty="0"/>
              <a:t>): </a:t>
            </a:r>
            <a:r>
              <a:rPr lang="ko-KR" altLang="en-US" sz="1800" dirty="0"/>
              <a:t>한 번만 실행되는 이벤트입니다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myEvent.emit</a:t>
            </a:r>
            <a:r>
              <a:rPr lang="en-US" altLang="ko-KR" sz="1800" dirty="0"/>
              <a:t>('event3')</a:t>
            </a:r>
            <a:r>
              <a:rPr lang="ko-KR" altLang="en-US" sz="1800" dirty="0"/>
              <a:t>을 두 번 연속 호출했지만 </a:t>
            </a:r>
            <a:r>
              <a:rPr lang="ko-KR" altLang="en-US" sz="1800" dirty="0" err="1"/>
              <a:t>콜백이</a:t>
            </a:r>
            <a:r>
              <a:rPr lang="ko-KR" altLang="en-US" sz="1800" dirty="0"/>
              <a:t> 한 번만 실행됩니다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 err="1"/>
              <a:t>removeAllListeners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이벤트명</a:t>
            </a:r>
            <a:r>
              <a:rPr lang="en-US" altLang="ko-KR" sz="1800" dirty="0"/>
              <a:t>): </a:t>
            </a:r>
            <a:r>
              <a:rPr lang="ko-KR" altLang="en-US" sz="1800" dirty="0"/>
              <a:t>이벤트에 연결된 모든 이벤트 </a:t>
            </a:r>
            <a:r>
              <a:rPr lang="ko-KR" altLang="en-US" sz="1800" dirty="0" err="1"/>
              <a:t>리스너를</a:t>
            </a:r>
            <a:r>
              <a:rPr lang="ko-KR" altLang="en-US" sz="1800" dirty="0"/>
              <a:t> 제거합니다</a:t>
            </a:r>
            <a:r>
              <a:rPr lang="en-US" altLang="ko-KR" sz="1800" dirty="0"/>
              <a:t>.event4</a:t>
            </a:r>
            <a:r>
              <a:rPr lang="ko-KR" altLang="en-US" sz="1800" dirty="0"/>
              <a:t>가 호출되기 전에 </a:t>
            </a:r>
            <a:r>
              <a:rPr lang="ko-KR" altLang="en-US" sz="1800" dirty="0" err="1"/>
              <a:t>리스너를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제거했으므로</a:t>
            </a:r>
            <a:r>
              <a:rPr lang="ko-KR" altLang="en-US" sz="1800" dirty="0"/>
              <a:t> </a:t>
            </a:r>
            <a:r>
              <a:rPr lang="en-US" altLang="ko-KR" sz="1800" dirty="0"/>
              <a:t>event4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콜백은</a:t>
            </a:r>
            <a:r>
              <a:rPr lang="ko-KR" altLang="en-US" sz="1800" dirty="0"/>
              <a:t> 호출되지 않습니다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 err="1"/>
              <a:t>removeListener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이벤트명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리스너</a:t>
            </a:r>
            <a:r>
              <a:rPr lang="en-US" altLang="ko-KR" sz="1800" dirty="0"/>
              <a:t>): </a:t>
            </a:r>
            <a:r>
              <a:rPr lang="ko-KR" altLang="en-US" sz="1800" dirty="0"/>
              <a:t>이벤트에 연결된 </a:t>
            </a:r>
            <a:r>
              <a:rPr lang="ko-KR" altLang="en-US" sz="1800" dirty="0" err="1"/>
              <a:t>리스너를</a:t>
            </a:r>
            <a:r>
              <a:rPr lang="ko-KR" altLang="en-US" sz="1800" dirty="0"/>
              <a:t> 하나씩 제거합니다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역시</a:t>
            </a:r>
            <a:r>
              <a:rPr lang="en-US" altLang="ko-KR" sz="1800" dirty="0"/>
              <a:t>event5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콜백도</a:t>
            </a:r>
            <a:r>
              <a:rPr lang="ko-KR" altLang="en-US" sz="1800" dirty="0"/>
              <a:t> 호출되지 않습니다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/>
              <a:t>off(</a:t>
            </a:r>
            <a:r>
              <a:rPr lang="ko-KR" altLang="en-US" sz="1800" dirty="0" err="1"/>
              <a:t>이벤트명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콜백</a:t>
            </a:r>
            <a:r>
              <a:rPr lang="en-US" altLang="ko-KR" sz="1800" dirty="0"/>
              <a:t>): </a:t>
            </a:r>
            <a:r>
              <a:rPr lang="ko-KR" altLang="en-US" sz="1800" dirty="0"/>
              <a:t>노드 </a:t>
            </a:r>
            <a:r>
              <a:rPr lang="en-US" altLang="ko-KR" sz="1800" dirty="0"/>
              <a:t>10 </a:t>
            </a:r>
            <a:r>
              <a:rPr lang="ko-KR" altLang="en-US" sz="1800" dirty="0"/>
              <a:t>버전에서 추가된 메서드로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removeListener</a:t>
            </a:r>
            <a:r>
              <a:rPr lang="ko-KR" altLang="en-US" sz="1800" dirty="0"/>
              <a:t>와 기능이 같습니다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 err="1"/>
              <a:t>listenerCount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이벤트명</a:t>
            </a:r>
            <a:r>
              <a:rPr lang="en-US" altLang="ko-KR" sz="1800" dirty="0"/>
              <a:t>): </a:t>
            </a:r>
            <a:r>
              <a:rPr lang="ko-KR" altLang="en-US" sz="1800" dirty="0"/>
              <a:t>현재 </a:t>
            </a:r>
            <a:r>
              <a:rPr lang="ko-KR" altLang="en-US" sz="1800" dirty="0" err="1"/>
              <a:t>리스너가</a:t>
            </a:r>
            <a:r>
              <a:rPr lang="ko-KR" altLang="en-US" sz="1800" dirty="0"/>
              <a:t> 몇 개 연결되어 있는지 확인합니다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551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01320" y="514177"/>
            <a:ext cx="354076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 err="1"/>
              <a:t>커스텀</a:t>
            </a:r>
            <a:r>
              <a:rPr lang="ko-KR" altLang="en-US" dirty="0"/>
              <a:t> 이벤트 예제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17F0D0-9055-404B-AB01-BED73886F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918" y="1738921"/>
            <a:ext cx="1571601" cy="22093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B05E310-392E-4DB4-9849-10538FFF4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292" y="1"/>
            <a:ext cx="3860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57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34650" y="1920853"/>
            <a:ext cx="525288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노드 내장 모듈 사용 하기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835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604520" y="36621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1. </a:t>
            </a:r>
            <a:r>
              <a:rPr lang="en-US" altLang="ko-KR" sz="4800" dirty="0" err="1"/>
              <a:t>os</a:t>
            </a:r>
            <a:endParaRPr lang="ko-KR" altLang="en-US" sz="48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04520" y="176180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운영체제의 정보를 담고 있음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모듈은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require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가져옴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내장 모듈이라 경로 대신 이름만 적어줘도 됨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9BEB258-C5C6-4130-ADF4-1513B5C06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359" y="2636591"/>
            <a:ext cx="3644058" cy="32748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C47ADE3-63BF-45FD-ABD0-8E421A1C2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571" y="5911480"/>
            <a:ext cx="3571634" cy="64496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FEAE8CB-A372-4F5E-93B5-673112025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320" y="2636591"/>
            <a:ext cx="4511040" cy="389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95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74040" y="3143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2. </a:t>
            </a:r>
            <a:r>
              <a:rPr lang="en-US" altLang="ko-KR" sz="4800" dirty="0" err="1"/>
              <a:t>os</a:t>
            </a:r>
            <a:r>
              <a:rPr lang="en-US" altLang="ko-KR" sz="4000" dirty="0"/>
              <a:t> </a:t>
            </a:r>
            <a:r>
              <a:rPr lang="ko-KR" altLang="en-US" sz="4000" dirty="0"/>
              <a:t>모듈</a:t>
            </a:r>
            <a:r>
              <a:rPr lang="en-US" altLang="ko-KR" sz="4000" dirty="0"/>
              <a:t> </a:t>
            </a:r>
            <a:r>
              <a:rPr lang="ko-KR" altLang="en-US" sz="4000" dirty="0"/>
              <a:t>메서드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5800" y="1639888"/>
            <a:ext cx="10515600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os.arch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():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process.arch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와 동일합니다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os.platform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():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process.platform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과 동일합니다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os.type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():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운영체제의 종류를 보여줍니다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os.uptime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():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운영체제 부팅 이후 흐른 시간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초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을 보여줍니다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process.uptime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은 노드의 실행 시간이었습니다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os.hostname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():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컴퓨터의 이름을 보여줍니다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os.release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():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운영체제의 버전을 보여줍니다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os.homedir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():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홈 디렉터리 경로를 보여줍니다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os.tmpdir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():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임시 파일 저장 경로를 보여줍니다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os.cpus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():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컴퓨터의 코어 정보를 보여줍니다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os.freemem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():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사용 가능한 메모리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(RAM)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를 보여줍니다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os.totalmem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():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전체 메모리 용량을 보여줍니다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640" y="6136640"/>
            <a:ext cx="8779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accent6">
                    <a:lumMod val="50000"/>
                    <a:lumOff val="50000"/>
                  </a:schemeClr>
                </a:solidFill>
              </a:rPr>
              <a:t>os.contents</a:t>
            </a:r>
            <a:r>
              <a:rPr lang="en-US" altLang="ko-KR" sz="16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() : </a:t>
            </a:r>
            <a:r>
              <a:rPr lang="ko-KR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각종 에러와 신호에 대한 정보가 담겨있음</a:t>
            </a:r>
            <a:endParaRPr lang="en-US" altLang="ko-KR" sz="16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                         </a:t>
            </a:r>
            <a:r>
              <a:rPr lang="ko-KR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에러가 발생했을 때 </a:t>
            </a:r>
            <a:r>
              <a:rPr lang="en-US" altLang="ko-KR" sz="16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EADDRINUSE or ECONNRESET </a:t>
            </a:r>
            <a:r>
              <a:rPr lang="ko-KR" altLang="en-US" sz="16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등의 에러 코드를 보여줌</a:t>
            </a:r>
            <a:endParaRPr lang="en-US" altLang="ko-KR" sz="16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497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756920" y="26429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path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56920" y="154804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폴더와 파일의 경로를 쉽게 조작하도록 도와주는 모듈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운영체제별로 경로 구분자가 다름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(Windows: ‘\’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2000" dirty="0" err="1">
                <a:solidFill>
                  <a:schemeClr val="accent5">
                    <a:lumMod val="7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역슬러시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, POSIX: ‘/’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2000" dirty="0" err="1">
                <a:solidFill>
                  <a:schemeClr val="accent5">
                    <a:lumMod val="7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슬러시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FC4D32-BA82-421E-ADAE-FBC5FAA5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940" y="2313285"/>
            <a:ext cx="4310277" cy="44659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A8F2BE-6FD6-4DDB-8364-A28D87F4C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237" y="2313285"/>
            <a:ext cx="1680851" cy="14516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C9D9A6-30CF-49B7-AA5C-84DB3AD38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092" y="3760139"/>
            <a:ext cx="1945385" cy="240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47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82600" y="3448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4. path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모듈 메서드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82600" y="1510665"/>
            <a:ext cx="1132332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path.sep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경로의 </a:t>
            </a:r>
            <a:r>
              <a:rPr lang="ko-KR" altLang="en-US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구분자입니다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. Windows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\, POSIX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입니다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path.delimiter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환경 변수의 </a:t>
            </a:r>
            <a:r>
              <a:rPr lang="ko-KR" altLang="en-US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구분자입니다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process.env.PATH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를 입력하면 여러 개의 경로가 이 </a:t>
            </a:r>
            <a:r>
              <a:rPr lang="ko-KR" altLang="en-US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구분자로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구분되어 있습니다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. Windows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는 세미콜론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(;)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이고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POSIX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는 콜론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(:)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입니다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path.dirname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경로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파일이 위치한 폴더 경로를 보여줍니다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path.extname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경로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파일의 </a:t>
            </a:r>
            <a:r>
              <a:rPr lang="ko-KR" altLang="en-US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확장자를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보여줍니다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path.basename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경로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확장자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파일의 이름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확장자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포함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을 보여줍니다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파일의 이름만 표시하고 싶다면 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basename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의 두 번째 인자로 파일의 </a:t>
            </a:r>
            <a:r>
              <a:rPr lang="ko-KR" altLang="en-US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확장자를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넣어주면 됩니다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path.parse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경로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파일 경로를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root, 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dir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, base, 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ext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, name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으로 분리합니다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path.format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객체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path.parse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한 객체를 파일 경로로 합칩니다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path.normalize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경로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): /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나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\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를 실수로 여러 번 사용했거나 혼용했을 때 정상적인 경로로 변환해줍니다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path.isAbsolute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경로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파일의 경로가 절대경로인지 상대경로인지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true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나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false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로 알려줍니다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path.relative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기준경로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비교경로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경로를 두 개 넣으면 첫 번째 경로에서 두 번째 경로로 가는 방법을 알려줍니다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path.join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경로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, .. .):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여러 인자를 넣으면 하나의 경로로 합쳐줍니다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상대경로인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..(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부모 디렉터리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.(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현 위치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도 알아서 처리해줍니다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path.resolve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경로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, .. .): </a:t>
            </a:r>
            <a:r>
              <a:rPr lang="en-US" altLang="ko-KR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path.join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과 비슷하지만 차이가 있습니다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차이점은 다음에 나오는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Note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에서 설명합니다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3201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92760" y="29715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알아둬야 할 </a:t>
            </a:r>
            <a:r>
              <a:rPr lang="en-US" altLang="ko-KR" sz="4000" dirty="0">
                <a:latin typeface="굴림" panose="020B0600000101010101" pitchFamily="50" charset="-127"/>
                <a:ea typeface="굴림" panose="020B0600000101010101" pitchFamily="50" charset="-127"/>
              </a:rPr>
              <a:t>path </a:t>
            </a:r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관련 정보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4680" y="18053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join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resolve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의 차이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: resolve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를 절대 경로로 처리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join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은 상대경로로 처리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상대 경로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현재 파일 기준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같은 경로 면 점 하나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(.),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한 단계 상위 경로 면 점 두 개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(..)</a:t>
            </a:r>
          </a:p>
          <a:p>
            <a:pPr lvl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절대 경로는 루트 폴더나 노드 프로세스가 실행되는 위치가 기준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\\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\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차이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: \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는 윈도 경로 구분 자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\\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는 자바스크립트 문자열 안에서 사용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(\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가 특수 문자라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\\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로 이스케이프 해준 것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윈도에서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POSIX path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를 쓰고 싶다면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path.posix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객체 사용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POSIX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에서 윈도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path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를 쓰고 싶다면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 path.win32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객체 사용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3448C5-1C26-4ECB-9D78-665E37C08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699" y="2981456"/>
            <a:ext cx="4900655" cy="6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86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74040" y="22903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굴림" panose="020B0600000101010101" pitchFamily="50" charset="-127"/>
                <a:ea typeface="굴림" panose="020B0600000101010101" pitchFamily="50" charset="-127"/>
              </a:rPr>
              <a:t>6. </a:t>
            </a:r>
            <a:r>
              <a:rPr lang="en-US" altLang="ko-KR" sz="4000" dirty="0" err="1">
                <a:latin typeface="굴림" panose="020B0600000101010101" pitchFamily="50" charset="-127"/>
                <a:ea typeface="굴림" panose="020B0600000101010101" pitchFamily="50" charset="-127"/>
              </a:rPr>
              <a:t>url</a:t>
            </a:r>
            <a:r>
              <a:rPr lang="en-US" altLang="ko-KR" sz="4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모듈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74040" y="1368921"/>
            <a:ext cx="1119124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인터넷 주소를 쉽게 조작하도록 도와주는 모듈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url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처리에 크게 두 가지 방식이 있음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기존 노드 방식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vs WHATWG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방식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아래 그림에서 가운데 주소를 기준으로 위쪽은 기존 노드 방식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아래쪽은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WHATWG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방식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E02139-4FAF-4524-B27A-327BE3681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91" y="2632220"/>
            <a:ext cx="6262067" cy="394052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828800" y="2885440"/>
            <a:ext cx="6675120" cy="171704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828800" y="4863768"/>
            <a:ext cx="6785264" cy="170090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756392" y="3268097"/>
            <a:ext cx="2149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기존 노드 방식</a:t>
            </a:r>
            <a:endParaRPr lang="ko-KR" altLang="en-US" sz="2000" b="1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65258" y="5181650"/>
            <a:ext cx="27142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WHATWG </a:t>
            </a:r>
            <a:r>
              <a:rPr lang="ko-KR" altLang="en-US" sz="20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방식</a:t>
            </a:r>
            <a:endParaRPr lang="en-US" altLang="ko-KR" sz="2000" b="1" dirty="0">
              <a:solidFill>
                <a:schemeClr val="accent6">
                  <a:lumMod val="50000"/>
                  <a:lumOff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557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84200" y="37528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7. url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모듈 예제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004908-6362-4EC6-928E-07038D1B7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31" y="1475230"/>
            <a:ext cx="6972300" cy="20669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794ADDF-599F-4631-AF6A-422160EC0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428" y="3426551"/>
            <a:ext cx="69913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4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43560" y="32213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global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46760" y="1789933"/>
            <a:ext cx="595884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노드의 전역 객체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브라우저의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window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역할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모든 파일에서 접근 가능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window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처럼 생략도 가능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(console, require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global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속성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BC8EE3-5CBE-4121-98A0-EC5D7A178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184" y="1891084"/>
            <a:ext cx="3743536" cy="44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23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43560" y="314325"/>
            <a:ext cx="377444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8.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url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모듈 예제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706299-AD34-4FD7-9933-9E4756491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694" y="314325"/>
            <a:ext cx="5576506" cy="629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26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6388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9. url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모듈 메서드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6388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기존 노드 방식 메서드</a:t>
            </a:r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url.parse(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주소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주소를 분해합니다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WHATWG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방식과 비교하면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username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password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대신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auth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속성이 있고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searchParams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대신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query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가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url.format(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객체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): WHATWG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방식의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url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과 기존 노드의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url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모두 사용할 수 있습니다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분해되었던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url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객체를 다시 원래 상태로 조립합니다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857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4840" y="3143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10.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searchParams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24840" y="17748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WHATWG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방식에서 </a:t>
            </a:r>
            <a:r>
              <a:rPr lang="ko-KR" altLang="en-US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쿼리스트링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(search)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부분 처리를 도와주는 객체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?page=3&amp;limit=10&amp;category=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nodejs&amp;category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javascript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부분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751B55-D130-4FC8-9A38-0F933F1B4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2614237"/>
            <a:ext cx="6154675" cy="30731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368353-F8A8-42C0-9410-25AED6454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763" y="4305860"/>
            <a:ext cx="5483826" cy="2269436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3820160" y="3576320"/>
            <a:ext cx="2959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624840" y="3728720"/>
            <a:ext cx="1427480" cy="4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277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81000" y="25336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11.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searchParams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예제 결과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381000" y="1578928"/>
            <a:ext cx="6078134" cy="43513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getAll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키에 해당하는 모든 값들을 가져옵니다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category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키에는 두 가지 값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즉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nodejs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javascript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값이 들어 있습니다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get(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키에 해당하는 첫 번째 값만 가져옵니다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has(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해당 키가 있는지 없는지를 검사합니다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keys():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searchParams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모든 키를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반복기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(iterator, ES2015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문법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객체로 가져옵니다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values():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searchParams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모든 값을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반복기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객체로 가져옵니다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append(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값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해당 키를 추가합니다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같은 키의 값이 있다면 유지하고 하나 더 추가합니다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set(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값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): append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와 비슷하지만 같은 키의 값들을 모두 지우고 새로 추가합니다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delete(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해당 키를 제거합니다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toString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():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조작한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searchParams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객체를 다시 문자열로 만듭니다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 문자열을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search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대입하면 주소 객체에 반영됩니다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3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3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3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1B6E0B-0B87-45B3-8605-611C40600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134" y="1578928"/>
            <a:ext cx="5509346" cy="357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56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69798" y="33464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12.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querystring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69798" y="1751648"/>
            <a:ext cx="490644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기존 노드 방식에서는 </a:t>
            </a:r>
            <a:r>
              <a:rPr lang="en-US" altLang="ko-KR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url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querystring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en-US" altLang="ko-KR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querystring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모듈로 처리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querystring.parse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쿼리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url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query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부분을 자바스크립트 객체로 분해해줍니다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querystring.stringify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객체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분해된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query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객체를 문자열로 다시 조립해줍니다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8C9AB6-5D3C-41AD-935C-38766C941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886" y="1632933"/>
            <a:ext cx="6772034" cy="447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35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436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13.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단방향 암호화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(crypto)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16280" y="175050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암호화는 가능하지만 </a:t>
            </a:r>
            <a:r>
              <a:rPr lang="ko-KR" altLang="en-US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복호화는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불가능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암호화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평문을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암호로 만듦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복호화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암호를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평문으로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해독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단방향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암호화의 대표 주자는 해시 기법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문자열을 고정된 길이의 다른 문자열로 바꾸는 방식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abcdefgh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문자열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-&gt; 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qvew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4B998C-FC29-4570-AEC3-5F3217FB1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86" y="4624830"/>
            <a:ext cx="9137948" cy="176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9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50520" y="28384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14. Hash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사용하기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(sha512)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350520" y="1775460"/>
            <a:ext cx="575564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createHash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알고리즘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사용할 해시 알고리즘을 넣어줍니다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lvl="1"/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md5, sha1, sha256, sha512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등이 가능하지만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md5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sha1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은 이미 취약점이 발견되었습니다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현재는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sha512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정도로 충분하지만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나중에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sha512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마저도 취약해지면 더 강화된 알고리즘으로 바꿔야 합니다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update(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문자열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변환할 문자열을 넣어줍니다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digest(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인코딩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인코딩할 알고리즘을 넣어줍니다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base64, hex, latin1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이 주로 사용되는데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그중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base64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가 결과 문자열이 가장 짧아 애용됩니다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결과물로 변환된 문자열을 반환합니다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3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5E2B17-7EF6-4284-AEB0-0985E5AA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160" y="1700530"/>
            <a:ext cx="5969174" cy="400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99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94074" y="25456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14. pbkdf2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24840" y="167036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컴퓨터의 발달로 기존 암호화 알고리즘이 위협받고 있음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sha512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가 취약해지면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sha3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으로 넘어가야함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현재는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pbkdf2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나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bcrypt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scrypt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알고리즘으로 비밀번호를 암호화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Node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pbkdf2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scrypt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지원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01837E-A3C7-4CCC-B7D2-27EA631E7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90" y="3199706"/>
            <a:ext cx="7251609" cy="3315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0044" y="3199706"/>
            <a:ext cx="5155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pbkdf2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는 간단하지만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ko-KR" sz="1600" dirty="0" err="1">
                <a:solidFill>
                  <a:schemeClr val="accent5">
                    <a:lumMod val="75000"/>
                  </a:schemeClr>
                </a:solidFill>
              </a:rPr>
              <a:t>bcrypt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와 </a:t>
            </a:r>
            <a:r>
              <a:rPr lang="en-US" altLang="ko-KR" sz="1600" dirty="0" err="1">
                <a:solidFill>
                  <a:schemeClr val="accent5">
                    <a:lumMod val="75000"/>
                  </a:schemeClr>
                </a:solidFill>
              </a:rPr>
              <a:t>scrypt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보다</a:t>
            </a:r>
            <a:endParaRPr lang="en-US" altLang="ko-KR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    보안이 취약함</a:t>
            </a:r>
            <a:endParaRPr lang="en-US" altLang="ko-KR" sz="16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보안을 강화하려면 </a:t>
            </a:r>
            <a:r>
              <a:rPr lang="en-US" altLang="ko-KR" sz="1600" dirty="0" err="1">
                <a:solidFill>
                  <a:schemeClr val="accent5">
                    <a:lumMod val="75000"/>
                  </a:schemeClr>
                </a:solidFill>
              </a:rPr>
              <a:t>bcrypt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or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ko-KR" sz="1600" dirty="0" err="1">
                <a:solidFill>
                  <a:schemeClr val="accent5">
                    <a:lumMod val="75000"/>
                  </a:schemeClr>
                </a:solidFill>
              </a:rPr>
              <a:t>scrypt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를 사용하면 됨</a:t>
            </a:r>
          </a:p>
        </p:txBody>
      </p:sp>
    </p:spTree>
    <p:extLst>
      <p:ext uri="{BB962C8B-B14F-4D97-AF65-F5344CB8AC3E}">
        <p14:creationId xmlns:p14="http://schemas.microsoft.com/office/powerpoint/2010/main" val="1510357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13080" y="27368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15. pbkdf2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예제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13080" y="165384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컴퓨터의 발달로 기존 암호화 알고리즘이 위협받고 있음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crypto.randomBytes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로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64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바이트 문자열 생성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-&gt; salt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역할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pbkdf2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인수로 순서대로 비밀번호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salt,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반복 횟수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출력 바이트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알고리즘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반복 횟수를 조정해 암호화하는 데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초 정도 걸리게 맞추는 것이 권장됨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B225E7-74B7-4F69-BC89-B8805553E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56" y="3147927"/>
            <a:ext cx="6699904" cy="26013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B49D04-E3C1-4A57-B39B-642222B0C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967" y="5124089"/>
            <a:ext cx="6504459" cy="1506296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955040" y="4196080"/>
            <a:ext cx="1584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625600" y="4876800"/>
            <a:ext cx="629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8087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74040" y="35496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16.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양방향 암호화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45160" y="179703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대칭형 암호화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암호문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복호화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가능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lvl="1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Key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가 사용됨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암호화할 때와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복호화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할 때 같은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Key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를 사용해야 함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1633D9-CDCF-4A3E-B91F-85A100953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2" y="3091322"/>
            <a:ext cx="4710757" cy="19785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D90FE3-649F-4487-A475-4A19C2627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60" y="4145422"/>
            <a:ext cx="5257800" cy="258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2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0452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2. global </a:t>
            </a:r>
            <a:r>
              <a:rPr lang="ko-KR" altLang="en-US"/>
              <a:t>속성 공유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0452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 global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속성에 값을 대입하면 다른 파일에서도 사용 가능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956A74-10A2-4740-8F6E-6D47F9A9C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25" y="2486570"/>
            <a:ext cx="4419600" cy="1000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EEA68D-6662-4A08-AD9D-272454899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188" y="3486695"/>
            <a:ext cx="3629025" cy="1990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375138-5217-45E1-9C7D-D0F71294B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166" y="3486695"/>
            <a:ext cx="19812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793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72440" y="25336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17.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양방향 암호화 메서드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2440" y="1578928"/>
            <a:ext cx="11150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crypto.createCipheriv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알고리즘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iv):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암호화 알고리즘과 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초기화벡터를 넣어줍니다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암호화 알고리즘은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aes-256-cbc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사용했습니다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다른 알고리즘을 사용해도 됩니다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 가능한 알고리즘 목록은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crypto.getCiphers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하면 볼 수 있습니다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키는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바이트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초기화벡터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(iv)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바이트로 고정입니다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cipher.update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문자열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인코딩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출력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인코딩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암호화할 대상과 대상의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인코딩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출력 결과물의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인코딩을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넣어줍니다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보통 문자열은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utf8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인코딩을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암호는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base64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많이 사용합니다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cipher.final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출력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인코딩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출력 결과물의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인코딩을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넣어주면 암호화가 완료됩니다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crypto.createDecipheriv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알고리즘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iv):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복호화할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때 사용합니다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암호화할 때 사용했던 알고리즘과 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iv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를 그대로 넣어주어야 합니다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decipher.update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문자열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인코딩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출력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인코딩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암호화된 문장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그 문장의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인코딩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복호화할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인코딩을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넣어줍니다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createCipher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update()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utf8, base64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순으로 넣었다면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createDecipher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update()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에서는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base64, utf8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순으로 넣으면 됩니다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decipher.final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출력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인코딩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복호화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결과물의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인코딩을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넣어줍니다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9119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82600" y="22288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18. util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82600" y="160654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각종 편의 기능을 모아둔 모듈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deprecated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promisify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가 자주 쓰임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17A453-8589-483D-836B-7F23A1EF1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996" y="373259"/>
            <a:ext cx="5245410" cy="45910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B75338-48DA-4279-B053-7ED0E5513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72" y="4964269"/>
            <a:ext cx="7175307" cy="18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07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23240" y="30353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19.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util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의 메서드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24839" y="162909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util.deprecate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함수가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deprecated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처리되었음을 알려줍니다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첫 번째 인자로 넣은 함수를 사용했을 때 경고 메시지가 출력됩니다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두 번째 인자로 경고 메시지 내용을 넣으면 됩니다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함수가 조만간 사라지거나 변경될 때 알려줄 수 있어 유용합니다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util.promisify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콜백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패턴을 </a:t>
            </a:r>
            <a:r>
              <a:rPr lang="ko-KR" altLang="en-US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프로미스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패턴으로 바꿔줍니다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바꿀 함수를 인자로 제공하면 됩니다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이렇게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바꾸어두면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async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/await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패턴까지 사용할 수 있어 좋습니다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lvl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3.5.5.1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절의 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randomBytes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와 비교해보세요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프로미스를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콜백으로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바꾸는 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util.callbackify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도 있지만 자주 사용되지는 않습니다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4" name="내용 개체 틀 5">
            <a:extLst>
              <a:ext uri="{FF2B5EF4-FFF2-40B4-BE49-F238E27FC236}">
                <a16:creationId xmlns:a16="http://schemas.microsoft.com/office/drawing/2014/main" id="{9CFBD222-6762-47E2-8ADB-07B015869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376" y="4846043"/>
            <a:ext cx="80105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2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2120" y="2940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20.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worker_threads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2120" y="1619568"/>
            <a:ext cx="1103884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노드에서 멀티 스레드 방식으로 작업할 수 있음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isMainThread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현재 코드가 메인 스레드에서 실행되는지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워커 스레드에서 실행되는지 구분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메인 스레드에서는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new Worker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를 통해 현재 파일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(__filename)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을 워커 스레드에서 실행시킴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worker.postMessage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로 부모에서 워커로 데이터를 보냄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parentPort.on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(‘message’)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로 부모로부터 데이터를 받고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postMessage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로 데이터를 보냄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16D5F7-A888-4E68-A7ED-833FD10FE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0" y="3262584"/>
            <a:ext cx="5212080" cy="35954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794695-A28A-46A7-A1AD-6DCBE9AFE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330" y="3826218"/>
            <a:ext cx="2360705" cy="178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44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37914" y="26573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굴림" panose="020B0600000101010101" pitchFamily="50" charset="-127"/>
                <a:ea typeface="굴림" panose="020B0600000101010101" pitchFamily="50" charset="-127"/>
              </a:rPr>
              <a:t>21. </a:t>
            </a:r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여러 </a:t>
            </a:r>
            <a:r>
              <a:rPr lang="ko-KR" altLang="en-US" sz="4000" dirty="0" err="1">
                <a:latin typeface="굴림" panose="020B0600000101010101" pitchFamily="50" charset="-127"/>
                <a:ea typeface="굴림" panose="020B0600000101010101" pitchFamily="50" charset="-127"/>
              </a:rPr>
              <a:t>워커스레드</a:t>
            </a:r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 사용하기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53720" y="1476794"/>
            <a:ext cx="514199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new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Worker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호출하는 수만큼 워커 스레드가 생성됨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504131-D180-4424-9D1D-F01CD97BC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10" y="2440663"/>
            <a:ext cx="4980250" cy="24304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0354D3-64FA-4F84-9ABF-D98069B93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59" y="977106"/>
            <a:ext cx="5277133" cy="16987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BC6B9B-4B04-48E3-9A83-8E5714BE6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811" y="2675840"/>
            <a:ext cx="5600581" cy="40297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65B076-523A-4F12-B231-E8D13A9BB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762" y="5027103"/>
            <a:ext cx="2087078" cy="167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768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84200" y="3448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굴림" panose="020B0600000101010101" pitchFamily="50" charset="-127"/>
                <a:ea typeface="굴림" panose="020B0600000101010101" pitchFamily="50" charset="-127"/>
              </a:rPr>
              <a:t>22. </a:t>
            </a:r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소수 찾기 예제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84200" y="1670368"/>
            <a:ext cx="532892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워커 스레드를 사용하지 않을 때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싱글 스레드일 때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224DB3-9424-41BB-BCB7-12D96EA34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886" y="344805"/>
            <a:ext cx="4824704" cy="1158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46BC7F-8137-418D-B3ED-04BBDC643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280" y="1432560"/>
            <a:ext cx="4762309" cy="54254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D746A71-5F53-4EBE-8CB7-95FD14C89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558" y="3387407"/>
            <a:ext cx="2125642" cy="175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04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13080" y="2940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atin typeface="굴림" panose="020B0600000101010101" pitchFamily="50" charset="-127"/>
                <a:ea typeface="굴림" panose="020B0600000101010101" pitchFamily="50" charset="-127"/>
              </a:rPr>
              <a:t>23. </a:t>
            </a:r>
            <a:r>
              <a:rPr lang="ko-KR" altLang="en-US" sz="4000">
                <a:latin typeface="굴림" panose="020B0600000101010101" pitchFamily="50" charset="-127"/>
                <a:ea typeface="굴림" panose="020B0600000101010101" pitchFamily="50" charset="-127"/>
              </a:rPr>
              <a:t>소수 찾기 예제</a:t>
            </a:r>
            <a:endParaRPr lang="ko-KR" altLang="en-US"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13080" y="154495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워커 스레드를 사용할 때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B587AC-85AE-4D79-A0B0-139D7786E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2119304"/>
            <a:ext cx="5249773" cy="8317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7BC409-5084-4C3F-BD3A-C64BB39D7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44" y="3000498"/>
            <a:ext cx="4267200" cy="38575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AA7ADB-428F-4B54-931D-DE4094AF0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733" y="172720"/>
            <a:ext cx="5658631" cy="33097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21AD4F-4B7C-459D-8F4E-247AF6564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984" y="3482485"/>
            <a:ext cx="3533856" cy="22384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B8ACEA-7089-446C-8CDB-76A75C82B9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8013" y="5313680"/>
            <a:ext cx="1851736" cy="11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54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72440" y="33464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23. child_process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2440" y="166020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노드에서 다른 프로그램을 실행하고 싶거나 명령어를 수행하고 싶을 때 사용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현재 노드 프로세스 외에 새로운 프로세스를 띄워서 명령을 수행함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명령 프롬프트의 명령어인 </a:t>
            </a:r>
            <a:r>
              <a:rPr lang="en-US" altLang="ko-KR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dir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을 노드를 통해 실행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리눅스라면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ls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를 대신 적을 것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3CCFA7-7911-458A-99C1-F478A1A2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752" y="3326448"/>
            <a:ext cx="3676968" cy="314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70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4840" y="36748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24.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child_process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722986" y="181546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파이썬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프로그램 실행하기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파이썬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 설치되어 있어야 함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0C8948-8648-4913-A274-7EB607EA9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907" y="2810033"/>
            <a:ext cx="3627751" cy="28928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6EDA2A-D44C-4A52-958D-28A0B3F9C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342" y="5667237"/>
            <a:ext cx="3768879" cy="9991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C74279-79D8-464D-96A6-53815032A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666" y="2886360"/>
            <a:ext cx="3945534" cy="126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01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72440" y="28384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25.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기타 모듈들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45160" y="1764665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assert</a:t>
            </a:r>
            <a:r>
              <a:rPr lang="en-US" altLang="ko-KR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값을 비교하여 프로그램이 제대로 동작하는지 테스트하는 데 사용합니다</a:t>
            </a:r>
            <a:r>
              <a:rPr lang="en-US" altLang="ko-KR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22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dns</a:t>
            </a:r>
            <a:r>
              <a:rPr lang="en-US" altLang="ko-KR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도메인 이름에 대한 </a:t>
            </a:r>
            <a:r>
              <a:rPr lang="en-US" altLang="ko-KR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주소를 얻어내는 데 사용합니다</a:t>
            </a:r>
            <a:r>
              <a:rPr lang="en-US" altLang="ko-KR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22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net</a:t>
            </a:r>
            <a:r>
              <a:rPr lang="en-US" altLang="ko-KR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HTTP</a:t>
            </a:r>
            <a:r>
              <a:rPr lang="ko-KR" altLang="en-US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보다 로우 레벨인 </a:t>
            </a:r>
            <a:r>
              <a:rPr lang="en-US" altLang="ko-KR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TCP</a:t>
            </a:r>
            <a:r>
              <a:rPr lang="ko-KR" altLang="en-US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 </a:t>
            </a:r>
            <a:r>
              <a:rPr lang="en-US" altLang="ko-KR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IPC </a:t>
            </a:r>
            <a:r>
              <a:rPr lang="ko-KR" altLang="en-US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통신을 할 때 사용합니다</a:t>
            </a:r>
            <a:r>
              <a:rPr lang="en-US" altLang="ko-KR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22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string_decoder</a:t>
            </a:r>
            <a:r>
              <a:rPr lang="en-US" altLang="ko-KR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버퍼 데이터를 문자열로 바꾸는 데 사용합니다</a:t>
            </a:r>
            <a:r>
              <a:rPr lang="en-US" altLang="ko-KR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22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tls</a:t>
            </a:r>
            <a:r>
              <a:rPr lang="en-US" altLang="ko-KR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TLS</a:t>
            </a:r>
            <a:r>
              <a:rPr lang="ko-KR" altLang="en-US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SSL</a:t>
            </a:r>
            <a:r>
              <a:rPr lang="ko-KR" altLang="en-US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관련된 작업을 할 때 사용합니다</a:t>
            </a:r>
            <a:r>
              <a:rPr lang="en-US" altLang="ko-KR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22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tty</a:t>
            </a:r>
            <a:r>
              <a:rPr lang="en-US" altLang="ko-KR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터미널과 관련된 작업을 할 때 사용합니다</a:t>
            </a:r>
            <a:r>
              <a:rPr lang="en-US" altLang="ko-KR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22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dgram</a:t>
            </a:r>
            <a:r>
              <a:rPr lang="en-US" altLang="ko-KR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UDP</a:t>
            </a:r>
            <a:r>
              <a:rPr lang="ko-KR" altLang="en-US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와 관련된 작업을 할 때 사용합니다</a:t>
            </a:r>
            <a:r>
              <a:rPr lang="en-US" altLang="ko-KR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22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v8</a:t>
            </a:r>
            <a:r>
              <a:rPr lang="en-US" altLang="ko-KR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V8 </a:t>
            </a:r>
            <a:r>
              <a:rPr lang="ko-KR" altLang="en-US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엔진에 직접 접근할 때 사용합니다</a:t>
            </a:r>
            <a:r>
              <a:rPr lang="en-US" altLang="ko-KR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22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vm</a:t>
            </a:r>
            <a:r>
              <a:rPr lang="en-US" altLang="ko-KR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가상 </a:t>
            </a:r>
            <a:r>
              <a:rPr lang="ko-KR" altLang="en-US" sz="22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머신에</a:t>
            </a:r>
            <a:r>
              <a:rPr lang="ko-KR" altLang="en-US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직접 접근할 때 사용합니다</a:t>
            </a:r>
            <a:r>
              <a:rPr lang="en-US" altLang="ko-KR" sz="22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2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84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4360" y="30129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3. console </a:t>
            </a:r>
            <a:r>
              <a:rPr lang="ko-KR" altLang="en-US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330200" y="177431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브라우저의 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console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객체와 매우 유사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console.time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console.timeEnd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시간 로깅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console.error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에러 로깅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console.log: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평범한 로그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console.dir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객체 로깅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console.trace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호출스택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로깅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56A135-5572-47C0-BEBF-859198582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089" y="301291"/>
            <a:ext cx="1734432" cy="11000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9C7A96-88CE-4F93-B352-8F355DF47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688" y="1401322"/>
            <a:ext cx="4772272" cy="53228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418" y="4371324"/>
            <a:ext cx="24481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Console </a:t>
            </a:r>
            <a:r>
              <a:rPr lang="ko-KR" altLang="en-US" dirty="0">
                <a:solidFill>
                  <a:srgbClr val="0070C0"/>
                </a:solidFill>
              </a:rPr>
              <a:t>객체</a:t>
            </a: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</a:rPr>
              <a:t>디버깅을 위해 사용</a:t>
            </a: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</a:rPr>
              <a:t>변수 값 확인</a:t>
            </a: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</a:rPr>
              <a:t>에러 확인</a:t>
            </a: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</a:rPr>
              <a:t>코드실행시간 확인</a:t>
            </a: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70C0"/>
                </a:solidFill>
              </a:rPr>
              <a:t>console.log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2979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34650" y="1920853"/>
            <a:ext cx="525288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파일 시스템</a:t>
            </a:r>
            <a:r>
              <a:rPr lang="en-US" altLang="ko-KR" sz="4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</a:p>
          <a:p>
            <a:r>
              <a:rPr lang="ko-KR" altLang="en-US" sz="4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접근 하기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2075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92760" y="32448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1. fs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92760" y="15005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파일 시스템에 접근하는 모듈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파일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폴더 생성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읽기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쓰기 가능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웹 브라우저에서는 제한적이었으나 노드는 권한을 가지고 있음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파일 읽기 예제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결과의 버퍼는 뒤에서 설명함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CA9B36-307F-415C-9702-52950B53C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420" y="3027998"/>
            <a:ext cx="3801860" cy="36142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07901A-8347-4466-818D-7C894C51A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581" y="4473667"/>
            <a:ext cx="6127821" cy="12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993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94360" y="2940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2. fs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프로미스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94360" y="17545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콜백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방식 대신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프로미스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방식으로 사용 가능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require(‘fs’).promises</a:t>
            </a: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사용하기 훨씬 더 편해서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프로미스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방식을 추천함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A6FE59-925B-47C9-BFBD-9F01F399F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745" y="2364235"/>
            <a:ext cx="3962215" cy="38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156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1468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3. fs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로 파일 만들기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468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파일을 만드는 예제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F57731-AFE5-44AC-8254-0BD845A87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37" y="3653328"/>
            <a:ext cx="2393175" cy="13855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F45790-F321-40C9-9170-ECA70F259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666" y="1609351"/>
            <a:ext cx="4638534" cy="14272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52A939-EACF-46C6-9D16-75EBD93F3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946" y="3068526"/>
            <a:ext cx="4719814" cy="277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353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23240" y="3648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동기 메서드와 비동기 메서드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23240" y="169039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노드는 대부분의 내장 모듈 메서드를 비동기 방식으로 처리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비동기는 코드의 순서와 실행 순서가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34963" lvl="1" indent="0">
              <a:buFont typeface="Arial" panose="020B0604020202020204" pitchFamily="34" charset="0"/>
              <a:buNone/>
            </a:pP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일치하지 않는 것을 의미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일부는 동기 방식으로 사용 가능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우측 코드 콘솔 예측해 보기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43356F-5909-4450-90E1-BA1CEC28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348" y="2541472"/>
            <a:ext cx="2383557" cy="8926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BD7795-2CD0-41E3-AB92-8A4798154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306" y="1181409"/>
            <a:ext cx="3577414" cy="55674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8D94FB-78F2-46D2-B0DA-F9FADABC0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196" y="4025375"/>
            <a:ext cx="2711709" cy="237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797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91143" y="31866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동기 메서드와 비동기 메서드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78180" y="148364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이전 예제를 여러 번 실행해 보기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매  번 순서가 다르게 실행됨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순서에 맞게 실행하려면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동기와 비동기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백그라운드 작업 완료 확인 여부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블로킹과 논 블로킹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함수가 바로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return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되는지 여부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노드에서는 대부분 동기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블로킹 방식과 비동기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논 블로킹 방식임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3929A9-E8F4-4BAF-94BA-55A6F2B0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834" y="4178844"/>
            <a:ext cx="5747684" cy="256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954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92760" y="32448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6.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동기 메서드 사용하기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72545C-C7F4-451E-9345-C91880EEB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900" y="3580501"/>
            <a:ext cx="2900580" cy="23680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96A16C2-3B92-4CA2-85A2-512E01EA9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899" y="1422398"/>
            <a:ext cx="4464782" cy="28041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278621-8050-4A61-AF05-7407AE1F1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659" y="4301543"/>
            <a:ext cx="4150090" cy="81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737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53720" y="32448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7.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비동기 메서드로 순서 유지하기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B8A6B16E-7C76-47A3-AB5F-DD71111452A1}"/>
              </a:ext>
            </a:extLst>
          </p:cNvPr>
          <p:cNvSpPr txBox="1">
            <a:spLocks/>
          </p:cNvSpPr>
          <p:nvPr/>
        </p:nvSpPr>
        <p:spPr>
          <a:xfrm>
            <a:off x="553720" y="1784985"/>
            <a:ext cx="438404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콜백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형식 유지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코드가 우측으로 너무 들어가는 현상 발생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콜백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 헬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98C835-CA2E-4692-916E-16CAF5C53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60" y="3696494"/>
            <a:ext cx="2697480" cy="22202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09999F-28AE-4044-85DE-EDBAA1E0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520" y="1355553"/>
            <a:ext cx="3718560" cy="20676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FADDDE-647B-4854-B714-C7206E7A1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520" y="3423200"/>
            <a:ext cx="4003040" cy="320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480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858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8.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비동기 메서드로 순서 유지하기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B8A6B16E-7C76-47A3-AB5F-DD71111452A1}"/>
              </a:ext>
            </a:extLst>
          </p:cNvPr>
          <p:cNvSpPr txBox="1">
            <a:spLocks/>
          </p:cNvSpPr>
          <p:nvPr/>
        </p:nvSpPr>
        <p:spPr>
          <a:xfrm>
            <a:off x="805502" y="181546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프로미스로 극복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5A4DF5-793B-4E20-8966-F996202D1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544" y="1276200"/>
            <a:ext cx="3419335" cy="28958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88B338-2D01-4262-B4E0-ACD46979A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269" y="4172080"/>
            <a:ext cx="3450609" cy="257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05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84200" y="32448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9.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버퍼와 스트림 이해하기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B8A6B16E-7C76-47A3-AB5F-DD71111452A1}"/>
              </a:ext>
            </a:extLst>
          </p:cNvPr>
          <p:cNvSpPr txBox="1">
            <a:spLocks/>
          </p:cNvSpPr>
          <p:nvPr/>
        </p:nvSpPr>
        <p:spPr>
          <a:xfrm>
            <a:off x="584200" y="1724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버퍼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일정한 크기로 모아두는 데이터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일정한 크기가 되면 한 번에 처리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버퍼링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버퍼에 데이터가 찰 때까지 모으는 작업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스트림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데이터의 흐름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일정한 크기로 나눠서 여러 번에 걸쳐서 처리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버퍼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청크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의 크기를 작게 만들어서 주기적으로 데이터를 전달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스트리밍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일정한 크기의 데이터를 지속적으로 전달하는 작업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0951C1-9B5A-4E50-B9A1-EDE2C624F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00" y="4465976"/>
            <a:ext cx="4860600" cy="20364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C98E52-5477-411F-86E0-466F5C6D8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4465976"/>
            <a:ext cx="5732157" cy="203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6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53720" y="3448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4. console </a:t>
            </a:r>
            <a:r>
              <a:rPr lang="ko-KR" altLang="en-US"/>
              <a:t>예제 실행하기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53720" y="18053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console</a:t>
            </a:r>
            <a:r>
              <a:rPr lang="ko-KR" altLang="en-US" dirty="0"/>
              <a:t>로 실행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8589EA-327A-44EC-B1C3-234E1EEFD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659" y="1805305"/>
            <a:ext cx="46958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807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40360" y="2127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10.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버퍼 사용하기</a:t>
            </a: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B8A6B16E-7C76-47A3-AB5F-DD71111452A1}"/>
              </a:ext>
            </a:extLst>
          </p:cNvPr>
          <p:cNvSpPr txBox="1">
            <a:spLocks/>
          </p:cNvSpPr>
          <p:nvPr/>
        </p:nvSpPr>
        <p:spPr>
          <a:xfrm>
            <a:off x="570339" y="1650048"/>
            <a:ext cx="3784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노드에서는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Buffer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객체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CF7056-5A0B-4082-A144-91F4F4AC4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939" y="1256756"/>
            <a:ext cx="7231293" cy="54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926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63880" y="38544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11. Buffer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의 메서드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B8A6B16E-7C76-47A3-AB5F-DD71111452A1}"/>
              </a:ext>
            </a:extLst>
          </p:cNvPr>
          <p:cNvSpPr txBox="1">
            <a:spLocks/>
          </p:cNvSpPr>
          <p:nvPr/>
        </p:nvSpPr>
        <p:spPr>
          <a:xfrm>
            <a:off x="563880" y="19069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노드에서는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Buffer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객체 사용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from(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문자열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문자열을 버퍼로 바꿀 수 있습니다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length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속성은 버퍼의 크기를 알려줍니다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바이트 단위입니다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toString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버퍼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버퍼를 다시 문자열로 바꿀 수 있습니다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이때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base64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나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hex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를 인자로 넣으면 해당 인코딩으로도 변환할 수 있습니다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concat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배열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배열 안에 든 버퍼들을 하나로 합칩니다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alloc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바이트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빈 버퍼를 생성합니다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바이트를 인자로 지정해주면 해당 크기의 버퍼가 생성됩니다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983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14680" y="35496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atin typeface="굴림" panose="020B0600000101010101" pitchFamily="50" charset="-127"/>
                <a:ea typeface="굴림" panose="020B0600000101010101" pitchFamily="50" charset="-127"/>
              </a:rPr>
              <a:t>12. </a:t>
            </a:r>
            <a:r>
              <a:rPr lang="ko-KR" altLang="en-US" sz="4000">
                <a:latin typeface="굴림" panose="020B0600000101010101" pitchFamily="50" charset="-127"/>
                <a:ea typeface="굴림" panose="020B0600000101010101" pitchFamily="50" charset="-127"/>
              </a:rPr>
              <a:t>파일 읽는 스트림 사용하기</a:t>
            </a:r>
            <a:endParaRPr lang="ko-KR" altLang="en-US"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B8A6B16E-7C76-47A3-AB5F-DD71111452A1}"/>
              </a:ext>
            </a:extLst>
          </p:cNvPr>
          <p:cNvSpPr txBox="1">
            <a:spLocks/>
          </p:cNvSpPr>
          <p:nvPr/>
        </p:nvSpPr>
        <p:spPr>
          <a:xfrm>
            <a:off x="570663" y="1530984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latin typeface="굴림" panose="020B0600000101010101" pitchFamily="50" charset="-127"/>
                <a:ea typeface="굴림" panose="020B0600000101010101" pitchFamily="50" charset="-127"/>
              </a:rPr>
              <a:t>fs.createReadStream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createReadStream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에 인자로 파일 경로와 옵션 객체 전달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highWaterMark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옵션은 버퍼의 크기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바이트 단위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기본값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64KB)</a:t>
            </a:r>
          </a:p>
          <a:p>
            <a:pPr lvl="1"/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data(chunk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전달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), end(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전달 완료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), error(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에러 발생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이벤트 </a:t>
            </a:r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리스너와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같이 사용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F87D7B-B98A-4DFA-BF14-FD3D19E45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070" y="3706653"/>
            <a:ext cx="5195267" cy="22979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E38D14-A946-4F3D-9330-162C5C404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19" y="3006091"/>
            <a:ext cx="5305258" cy="25971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DC22A3-08B1-4756-9A95-409E9D5CE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19" y="5593695"/>
            <a:ext cx="3411881" cy="129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151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">
            <a:extLst>
              <a:ext uri="{FF2B5EF4-FFF2-40B4-BE49-F238E27FC236}">
                <a16:creationId xmlns:a16="http://schemas.microsoft.com/office/drawing/2014/main" id="{43812FAD-DD87-4D37-9BE8-9642698F66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903"/>
            <a:ext cx="12192000" cy="1140891"/>
          </a:xfrm>
          <a:prstGeom prst="rect">
            <a:avLst/>
          </a:prstGeom>
        </p:spPr>
      </p:pic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055" y="392610"/>
            <a:ext cx="9805082" cy="724247"/>
          </a:xfrm>
        </p:spPr>
        <p:txBody>
          <a:bodyPr/>
          <a:lstStyle/>
          <a:p>
            <a:r>
              <a:rPr lang="ko-KR" altLang="en-US" sz="6000" b="1" dirty="0">
                <a:latin typeface="돋움" panose="020B0600000101010101" pitchFamily="50" charset="-127"/>
                <a:ea typeface="돋움" panose="020B0600000101010101" pitchFamily="50" charset="-127"/>
              </a:rPr>
              <a:t>  자료 출처</a:t>
            </a:r>
            <a:endParaRPr lang="en-US" sz="6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562333" y="1770466"/>
            <a:ext cx="7904312" cy="181588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Node.js 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교과서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개정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판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), 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길벗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조현영 저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, 2020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년도</a:t>
            </a:r>
            <a:endParaRPr lang="en-US" altLang="ko-KR" sz="2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Node.js 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프로그래밍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8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이고잉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 저</a:t>
            </a:r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8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위키북스</a:t>
            </a:r>
            <a:endParaRPr lang="en-US" altLang="ko-KR" sz="2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Arial" pitchFamily="34" charset="0"/>
            </a:endParaRPr>
          </a:p>
        </p:txBody>
      </p:sp>
      <p:sp>
        <p:nvSpPr>
          <p:cNvPr id="15" name="Freeform: Shape 49">
            <a:extLst>
              <a:ext uri="{FF2B5EF4-FFF2-40B4-BE49-F238E27FC236}">
                <a16:creationId xmlns:a16="http://schemas.microsoft.com/office/drawing/2014/main" id="{BE441C66-C31C-44B0-BBE5-1157948BB085}"/>
              </a:ext>
            </a:extLst>
          </p:cNvPr>
          <p:cNvSpPr/>
          <p:nvPr/>
        </p:nvSpPr>
        <p:spPr>
          <a:xfrm>
            <a:off x="6775190" y="2431495"/>
            <a:ext cx="4888305" cy="4426505"/>
          </a:xfrm>
          <a:custGeom>
            <a:avLst/>
            <a:gdLst>
              <a:gd name="connsiteX0" fmla="*/ 3575670 w 4888305"/>
              <a:gd name="connsiteY0" fmla="*/ 2668486 h 4426505"/>
              <a:gd name="connsiteX1" fmla="*/ 3534209 w 4888305"/>
              <a:gd name="connsiteY1" fmla="*/ 2697287 h 4426505"/>
              <a:gd name="connsiteX2" fmla="*/ 3589020 w 4888305"/>
              <a:gd name="connsiteY2" fmla="*/ 2771480 h 4426505"/>
              <a:gd name="connsiteX3" fmla="*/ 3626630 w 4888305"/>
              <a:gd name="connsiteY3" fmla="*/ 2790350 h 4426505"/>
              <a:gd name="connsiteX4" fmla="*/ 3665524 w 4888305"/>
              <a:gd name="connsiteY4" fmla="*/ 2742214 h 4426505"/>
              <a:gd name="connsiteX5" fmla="*/ 3618672 w 4888305"/>
              <a:gd name="connsiteY5" fmla="*/ 2676749 h 4426505"/>
              <a:gd name="connsiteX6" fmla="*/ 3575670 w 4888305"/>
              <a:gd name="connsiteY6" fmla="*/ 2668486 h 4426505"/>
              <a:gd name="connsiteX7" fmla="*/ 1337288 w 4888305"/>
              <a:gd name="connsiteY7" fmla="*/ 1710310 h 4426505"/>
              <a:gd name="connsiteX8" fmla="*/ 1313156 w 4888305"/>
              <a:gd name="connsiteY8" fmla="*/ 1883598 h 4426505"/>
              <a:gd name="connsiteX9" fmla="*/ 1328816 w 4888305"/>
              <a:gd name="connsiteY9" fmla="*/ 1886550 h 4426505"/>
              <a:gd name="connsiteX10" fmla="*/ 1337288 w 4888305"/>
              <a:gd name="connsiteY10" fmla="*/ 1710310 h 4426505"/>
              <a:gd name="connsiteX11" fmla="*/ 3055433 w 4888305"/>
              <a:gd name="connsiteY11" fmla="*/ 1585204 h 4426505"/>
              <a:gd name="connsiteX12" fmla="*/ 2984818 w 4888305"/>
              <a:gd name="connsiteY12" fmla="*/ 1614807 h 4426505"/>
              <a:gd name="connsiteX13" fmla="*/ 3006640 w 4888305"/>
              <a:gd name="connsiteY13" fmla="*/ 1628028 h 4426505"/>
              <a:gd name="connsiteX14" fmla="*/ 3117159 w 4888305"/>
              <a:gd name="connsiteY14" fmla="*/ 1759472 h 4426505"/>
              <a:gd name="connsiteX15" fmla="*/ 3130124 w 4888305"/>
              <a:gd name="connsiteY15" fmla="*/ 1792205 h 4426505"/>
              <a:gd name="connsiteX16" fmla="*/ 3186347 w 4888305"/>
              <a:gd name="connsiteY16" fmla="*/ 1901441 h 4426505"/>
              <a:gd name="connsiteX17" fmla="*/ 3225498 w 4888305"/>
              <a:gd name="connsiteY17" fmla="*/ 1938794 h 4426505"/>
              <a:gd name="connsiteX18" fmla="*/ 3388005 w 4888305"/>
              <a:gd name="connsiteY18" fmla="*/ 1967418 h 4426505"/>
              <a:gd name="connsiteX19" fmla="*/ 3425999 w 4888305"/>
              <a:gd name="connsiteY19" fmla="*/ 1920696 h 4426505"/>
              <a:gd name="connsiteX20" fmla="*/ 3316635 w 4888305"/>
              <a:gd name="connsiteY20" fmla="*/ 1769227 h 4426505"/>
              <a:gd name="connsiteX21" fmla="*/ 3114207 w 4888305"/>
              <a:gd name="connsiteY21" fmla="*/ 1622894 h 4426505"/>
              <a:gd name="connsiteX22" fmla="*/ 3055433 w 4888305"/>
              <a:gd name="connsiteY22" fmla="*/ 1585204 h 4426505"/>
              <a:gd name="connsiteX23" fmla="*/ 1786428 w 4888305"/>
              <a:gd name="connsiteY23" fmla="*/ 421423 h 4426505"/>
              <a:gd name="connsiteX24" fmla="*/ 1509037 w 4888305"/>
              <a:gd name="connsiteY24" fmla="*/ 421551 h 4426505"/>
              <a:gd name="connsiteX25" fmla="*/ 1509037 w 4888305"/>
              <a:gd name="connsiteY25" fmla="*/ 2851835 h 4426505"/>
              <a:gd name="connsiteX26" fmla="*/ 2384853 w 4888305"/>
              <a:gd name="connsiteY26" fmla="*/ 2851835 h 4426505"/>
              <a:gd name="connsiteX27" fmla="*/ 2184094 w 4888305"/>
              <a:gd name="connsiteY27" fmla="*/ 2674180 h 4426505"/>
              <a:gd name="connsiteX28" fmla="*/ 2162657 w 4888305"/>
              <a:gd name="connsiteY28" fmla="*/ 2540814 h 4426505"/>
              <a:gd name="connsiteX29" fmla="*/ 2382671 w 4888305"/>
              <a:gd name="connsiteY29" fmla="*/ 2443514 h 4426505"/>
              <a:gd name="connsiteX30" fmla="*/ 2649665 w 4888305"/>
              <a:gd name="connsiteY30" fmla="*/ 2537861 h 4426505"/>
              <a:gd name="connsiteX31" fmla="*/ 2818974 w 4888305"/>
              <a:gd name="connsiteY31" fmla="*/ 2644787 h 4426505"/>
              <a:gd name="connsiteX32" fmla="*/ 2818974 w 4888305"/>
              <a:gd name="connsiteY32" fmla="*/ 2565074 h 4426505"/>
              <a:gd name="connsiteX33" fmla="*/ 2823082 w 4888305"/>
              <a:gd name="connsiteY33" fmla="*/ 1525596 h 4426505"/>
              <a:gd name="connsiteX34" fmla="*/ 2753638 w 4888305"/>
              <a:gd name="connsiteY34" fmla="*/ 1366169 h 4426505"/>
              <a:gd name="connsiteX35" fmla="*/ 2696260 w 4888305"/>
              <a:gd name="connsiteY35" fmla="*/ 1304556 h 4426505"/>
              <a:gd name="connsiteX36" fmla="*/ 2660319 w 4888305"/>
              <a:gd name="connsiteY36" fmla="*/ 1183254 h 4426505"/>
              <a:gd name="connsiteX37" fmla="*/ 2795100 w 4888305"/>
              <a:gd name="connsiteY37" fmla="*/ 1116762 h 4426505"/>
              <a:gd name="connsiteX38" fmla="*/ 2812813 w 4888305"/>
              <a:gd name="connsiteY38" fmla="*/ 1120741 h 4426505"/>
              <a:gd name="connsiteX39" fmla="*/ 2820387 w 4888305"/>
              <a:gd name="connsiteY39" fmla="*/ 1068754 h 4426505"/>
              <a:gd name="connsiteX40" fmla="*/ 2826933 w 4888305"/>
              <a:gd name="connsiteY40" fmla="*/ 481881 h 4426505"/>
              <a:gd name="connsiteX41" fmla="*/ 2767629 w 4888305"/>
              <a:gd name="connsiteY41" fmla="*/ 425402 h 4426505"/>
              <a:gd name="connsiteX42" fmla="*/ 1786428 w 4888305"/>
              <a:gd name="connsiteY42" fmla="*/ 421423 h 4426505"/>
              <a:gd name="connsiteX43" fmla="*/ 1584514 w 4888305"/>
              <a:gd name="connsiteY43" fmla="*/ 10 h 4426505"/>
              <a:gd name="connsiteX44" fmla="*/ 2735796 w 4888305"/>
              <a:gd name="connsiteY44" fmla="*/ 1678 h 4426505"/>
              <a:gd name="connsiteX45" fmla="*/ 2971212 w 4888305"/>
              <a:gd name="connsiteY45" fmla="*/ 239149 h 4426505"/>
              <a:gd name="connsiteX46" fmla="*/ 2970828 w 4888305"/>
              <a:gd name="connsiteY46" fmla="*/ 1117275 h 4426505"/>
              <a:gd name="connsiteX47" fmla="*/ 3012930 w 4888305"/>
              <a:gd name="connsiteY47" fmla="*/ 1175423 h 4426505"/>
              <a:gd name="connsiteX48" fmla="*/ 3290963 w 4888305"/>
              <a:gd name="connsiteY48" fmla="*/ 1301603 h 4426505"/>
              <a:gd name="connsiteX49" fmla="*/ 3564374 w 4888305"/>
              <a:gd name="connsiteY49" fmla="*/ 1450247 h 4426505"/>
              <a:gd name="connsiteX50" fmla="*/ 3716741 w 4888305"/>
              <a:gd name="connsiteY50" fmla="*/ 1532784 h 4426505"/>
              <a:gd name="connsiteX51" fmla="*/ 3747033 w 4888305"/>
              <a:gd name="connsiteY51" fmla="*/ 1569880 h 4426505"/>
              <a:gd name="connsiteX52" fmla="*/ 3872316 w 4888305"/>
              <a:gd name="connsiteY52" fmla="*/ 1796311 h 4426505"/>
              <a:gd name="connsiteX53" fmla="*/ 3990024 w 4888305"/>
              <a:gd name="connsiteY53" fmla="*/ 2026722 h 4426505"/>
              <a:gd name="connsiteX54" fmla="*/ 4068068 w 4888305"/>
              <a:gd name="connsiteY54" fmla="*/ 2156111 h 4426505"/>
              <a:gd name="connsiteX55" fmla="*/ 4167035 w 4888305"/>
              <a:gd name="connsiteY55" fmla="*/ 2211435 h 4426505"/>
              <a:gd name="connsiteX56" fmla="*/ 4339812 w 4888305"/>
              <a:gd name="connsiteY56" fmla="*/ 2282804 h 4426505"/>
              <a:gd name="connsiteX57" fmla="*/ 4411822 w 4888305"/>
              <a:gd name="connsiteY57" fmla="*/ 2420538 h 4426505"/>
              <a:gd name="connsiteX58" fmla="*/ 4426840 w 4888305"/>
              <a:gd name="connsiteY58" fmla="*/ 2634774 h 4426505"/>
              <a:gd name="connsiteX59" fmla="*/ 4477030 w 4888305"/>
              <a:gd name="connsiteY59" fmla="*/ 3169532 h 4426505"/>
              <a:gd name="connsiteX60" fmla="*/ 4585880 w 4888305"/>
              <a:gd name="connsiteY60" fmla="*/ 3798763 h 4426505"/>
              <a:gd name="connsiteX61" fmla="*/ 4694604 w 4888305"/>
              <a:gd name="connsiteY61" fmla="*/ 4011716 h 4426505"/>
              <a:gd name="connsiteX62" fmla="*/ 4847483 w 4888305"/>
              <a:gd name="connsiteY62" fmla="*/ 4316063 h 4426505"/>
              <a:gd name="connsiteX63" fmla="*/ 4888305 w 4888305"/>
              <a:gd name="connsiteY63" fmla="*/ 4426505 h 4426505"/>
              <a:gd name="connsiteX64" fmla="*/ 3850659 w 4888305"/>
              <a:gd name="connsiteY64" fmla="*/ 4426505 h 4426505"/>
              <a:gd name="connsiteX65" fmla="*/ 3771166 w 4888305"/>
              <a:gd name="connsiteY65" fmla="*/ 4259970 h 4426505"/>
              <a:gd name="connsiteX66" fmla="*/ 3648322 w 4888305"/>
              <a:gd name="connsiteY66" fmla="*/ 4048043 h 4426505"/>
              <a:gd name="connsiteX67" fmla="*/ 3520860 w 4888305"/>
              <a:gd name="connsiteY67" fmla="*/ 3931875 h 4426505"/>
              <a:gd name="connsiteX68" fmla="*/ 3277228 w 4888305"/>
              <a:gd name="connsiteY68" fmla="*/ 3683109 h 4426505"/>
              <a:gd name="connsiteX69" fmla="*/ 3251428 w 4888305"/>
              <a:gd name="connsiteY69" fmla="*/ 3641520 h 4426505"/>
              <a:gd name="connsiteX70" fmla="*/ 3115877 w 4888305"/>
              <a:gd name="connsiteY70" fmla="*/ 3461942 h 4426505"/>
              <a:gd name="connsiteX71" fmla="*/ 2879818 w 4888305"/>
              <a:gd name="connsiteY71" fmla="*/ 3265290 h 4426505"/>
              <a:gd name="connsiteX72" fmla="*/ 2824493 w 4888305"/>
              <a:gd name="connsiteY72" fmla="*/ 3258487 h 4426505"/>
              <a:gd name="connsiteX73" fmla="*/ 2756463 w 4888305"/>
              <a:gd name="connsiteY73" fmla="*/ 3275560 h 4426505"/>
              <a:gd name="connsiteX74" fmla="*/ 2402696 w 4888305"/>
              <a:gd name="connsiteY74" fmla="*/ 3283903 h 4426505"/>
              <a:gd name="connsiteX75" fmla="*/ 2273819 w 4888305"/>
              <a:gd name="connsiteY75" fmla="*/ 3334477 h 4426505"/>
              <a:gd name="connsiteX76" fmla="*/ 1904264 w 4888305"/>
              <a:gd name="connsiteY76" fmla="*/ 3718538 h 4426505"/>
              <a:gd name="connsiteX77" fmla="*/ 1696832 w 4888305"/>
              <a:gd name="connsiteY77" fmla="*/ 3894266 h 4426505"/>
              <a:gd name="connsiteX78" fmla="*/ 1543824 w 4888305"/>
              <a:gd name="connsiteY78" fmla="*/ 4043295 h 4426505"/>
              <a:gd name="connsiteX79" fmla="*/ 1361036 w 4888305"/>
              <a:gd name="connsiteY79" fmla="*/ 4311570 h 4426505"/>
              <a:gd name="connsiteX80" fmla="*/ 1307096 w 4888305"/>
              <a:gd name="connsiteY80" fmla="*/ 4426505 h 4426505"/>
              <a:gd name="connsiteX81" fmla="*/ 0 w 4888305"/>
              <a:gd name="connsiteY81" fmla="*/ 4426505 h 4426505"/>
              <a:gd name="connsiteX82" fmla="*/ 42113 w 4888305"/>
              <a:gd name="connsiteY82" fmla="*/ 4346743 h 4426505"/>
              <a:gd name="connsiteX83" fmla="*/ 264436 w 4888305"/>
              <a:gd name="connsiteY83" fmla="*/ 3925329 h 4426505"/>
              <a:gd name="connsiteX84" fmla="*/ 375854 w 4888305"/>
              <a:gd name="connsiteY84" fmla="*/ 3721232 h 4426505"/>
              <a:gd name="connsiteX85" fmla="*/ 480470 w 4888305"/>
              <a:gd name="connsiteY85" fmla="*/ 3509050 h 4426505"/>
              <a:gd name="connsiteX86" fmla="*/ 630270 w 4888305"/>
              <a:gd name="connsiteY86" fmla="*/ 3127043 h 4426505"/>
              <a:gd name="connsiteX87" fmla="*/ 666980 w 4888305"/>
              <a:gd name="connsiteY87" fmla="*/ 2835660 h 4426505"/>
              <a:gd name="connsiteX88" fmla="*/ 685337 w 4888305"/>
              <a:gd name="connsiteY88" fmla="*/ 2339027 h 4426505"/>
              <a:gd name="connsiteX89" fmla="*/ 729107 w 4888305"/>
              <a:gd name="connsiteY89" fmla="*/ 2148666 h 4426505"/>
              <a:gd name="connsiteX90" fmla="*/ 907404 w 4888305"/>
              <a:gd name="connsiteY90" fmla="*/ 1639068 h 4426505"/>
              <a:gd name="connsiteX91" fmla="*/ 992892 w 4888305"/>
              <a:gd name="connsiteY91" fmla="*/ 1448193 h 4426505"/>
              <a:gd name="connsiteX92" fmla="*/ 1097892 w 4888305"/>
              <a:gd name="connsiteY92" fmla="*/ 1075044 h 4426505"/>
              <a:gd name="connsiteX93" fmla="*/ 1235882 w 4888305"/>
              <a:gd name="connsiteY93" fmla="*/ 973124 h 4426505"/>
              <a:gd name="connsiteX94" fmla="*/ 1365015 w 4888305"/>
              <a:gd name="connsiteY94" fmla="*/ 1013302 h 4426505"/>
              <a:gd name="connsiteX95" fmla="*/ 1365271 w 4888305"/>
              <a:gd name="connsiteY95" fmla="*/ 683154 h 4426505"/>
              <a:gd name="connsiteX96" fmla="*/ 1374384 w 4888305"/>
              <a:gd name="connsiteY96" fmla="*/ 208470 h 4426505"/>
              <a:gd name="connsiteX97" fmla="*/ 1584514 w 4888305"/>
              <a:gd name="connsiteY97" fmla="*/ 10 h 4426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4888305" h="4426505">
                <a:moveTo>
                  <a:pt x="3575670" y="2668486"/>
                </a:moveTo>
                <a:cubicBezTo>
                  <a:pt x="3560780" y="2671101"/>
                  <a:pt x="3546146" y="2679894"/>
                  <a:pt x="3534209" y="2697287"/>
                </a:cubicBezTo>
                <a:cubicBezTo>
                  <a:pt x="3552308" y="2722317"/>
                  <a:pt x="3568738" y="2748504"/>
                  <a:pt x="3589020" y="2771480"/>
                </a:cubicBezTo>
                <a:cubicBezTo>
                  <a:pt x="3598006" y="2781749"/>
                  <a:pt x="3621238" y="2794329"/>
                  <a:pt x="3626630" y="2790350"/>
                </a:cubicBezTo>
                <a:cubicBezTo>
                  <a:pt x="3643445" y="2778026"/>
                  <a:pt x="3668734" y="2754792"/>
                  <a:pt x="3665524" y="2742214"/>
                </a:cubicBezTo>
                <a:cubicBezTo>
                  <a:pt x="3659234" y="2717441"/>
                  <a:pt x="3640493" y="2689200"/>
                  <a:pt x="3618672" y="2676749"/>
                </a:cubicBezTo>
                <a:cubicBezTo>
                  <a:pt x="3605707" y="2669433"/>
                  <a:pt x="3590560" y="2665871"/>
                  <a:pt x="3575670" y="2668486"/>
                </a:cubicBezTo>
                <a:close/>
                <a:moveTo>
                  <a:pt x="1337288" y="1710310"/>
                </a:moveTo>
                <a:cubicBezTo>
                  <a:pt x="1329330" y="1768073"/>
                  <a:pt x="1321243" y="1825835"/>
                  <a:pt x="1313156" y="1883598"/>
                </a:cubicBezTo>
                <a:cubicBezTo>
                  <a:pt x="1318418" y="1884626"/>
                  <a:pt x="1323554" y="1885522"/>
                  <a:pt x="1328816" y="1886550"/>
                </a:cubicBezTo>
                <a:cubicBezTo>
                  <a:pt x="1361292" y="1854588"/>
                  <a:pt x="1372331" y="1762296"/>
                  <a:pt x="1337288" y="1710310"/>
                </a:cubicBezTo>
                <a:close/>
                <a:moveTo>
                  <a:pt x="3055433" y="1585204"/>
                </a:moveTo>
                <a:cubicBezTo>
                  <a:pt x="3039211" y="1583680"/>
                  <a:pt x="3021016" y="1593371"/>
                  <a:pt x="2984818" y="1614807"/>
                </a:cubicBezTo>
                <a:cubicBezTo>
                  <a:pt x="2994445" y="1620841"/>
                  <a:pt x="3000094" y="1626744"/>
                  <a:pt x="3006640" y="1628028"/>
                </a:cubicBezTo>
                <a:cubicBezTo>
                  <a:pt x="3078394" y="1642663"/>
                  <a:pt x="3111640" y="1688873"/>
                  <a:pt x="3117159" y="1759472"/>
                </a:cubicBezTo>
                <a:cubicBezTo>
                  <a:pt x="3118059" y="1770639"/>
                  <a:pt x="3124861" y="1781678"/>
                  <a:pt x="3130124" y="1792205"/>
                </a:cubicBezTo>
                <a:cubicBezTo>
                  <a:pt x="3148351" y="1828916"/>
                  <a:pt x="3165553" y="1866140"/>
                  <a:pt x="3186347" y="1901441"/>
                </a:cubicBezTo>
                <a:cubicBezTo>
                  <a:pt x="3195333" y="1916716"/>
                  <a:pt x="3210093" y="1935071"/>
                  <a:pt x="3225498" y="1938794"/>
                </a:cubicBezTo>
                <a:cubicBezTo>
                  <a:pt x="3278896" y="1951630"/>
                  <a:pt x="3333450" y="1960358"/>
                  <a:pt x="3388005" y="1967418"/>
                </a:cubicBezTo>
                <a:cubicBezTo>
                  <a:pt x="3426898" y="1972424"/>
                  <a:pt x="3436397" y="1959203"/>
                  <a:pt x="3425999" y="1920696"/>
                </a:cubicBezTo>
                <a:cubicBezTo>
                  <a:pt x="3408670" y="1856514"/>
                  <a:pt x="3373757" y="1806452"/>
                  <a:pt x="3316635" y="1769227"/>
                </a:cubicBezTo>
                <a:cubicBezTo>
                  <a:pt x="3246935" y="1723787"/>
                  <a:pt x="3178260" y="1675908"/>
                  <a:pt x="3114207" y="1622894"/>
                </a:cubicBezTo>
                <a:cubicBezTo>
                  <a:pt x="3085903" y="1599468"/>
                  <a:pt x="3071655" y="1586728"/>
                  <a:pt x="3055433" y="1585204"/>
                </a:cubicBezTo>
                <a:close/>
                <a:moveTo>
                  <a:pt x="1786428" y="421423"/>
                </a:moveTo>
                <a:cubicBezTo>
                  <a:pt x="1696959" y="421295"/>
                  <a:pt x="1607492" y="421551"/>
                  <a:pt x="1509037" y="421551"/>
                </a:cubicBezTo>
                <a:cubicBezTo>
                  <a:pt x="1509037" y="1236266"/>
                  <a:pt x="1509037" y="2040714"/>
                  <a:pt x="1509037" y="2851835"/>
                </a:cubicBezTo>
                <a:cubicBezTo>
                  <a:pt x="1799392" y="2851835"/>
                  <a:pt x="2087052" y="2851835"/>
                  <a:pt x="2384853" y="2851835"/>
                </a:cubicBezTo>
                <a:cubicBezTo>
                  <a:pt x="2313483" y="2788553"/>
                  <a:pt x="2248916" y="2731174"/>
                  <a:pt x="2184094" y="2674180"/>
                </a:cubicBezTo>
                <a:cubicBezTo>
                  <a:pt x="2138526" y="2634131"/>
                  <a:pt x="2126202" y="2577783"/>
                  <a:pt x="2162657" y="2540814"/>
                </a:cubicBezTo>
                <a:cubicBezTo>
                  <a:pt x="2222346" y="2480227"/>
                  <a:pt x="2291149" y="2431706"/>
                  <a:pt x="2382671" y="2443514"/>
                </a:cubicBezTo>
                <a:cubicBezTo>
                  <a:pt x="2477916" y="2455838"/>
                  <a:pt x="2568540" y="2483050"/>
                  <a:pt x="2649665" y="2537861"/>
                </a:cubicBezTo>
                <a:cubicBezTo>
                  <a:pt x="2703191" y="2574059"/>
                  <a:pt x="2758901" y="2606920"/>
                  <a:pt x="2818974" y="2644787"/>
                </a:cubicBezTo>
                <a:cubicBezTo>
                  <a:pt x="2818974" y="2615134"/>
                  <a:pt x="2818974" y="2590105"/>
                  <a:pt x="2818974" y="2565074"/>
                </a:cubicBezTo>
                <a:cubicBezTo>
                  <a:pt x="2819873" y="2218624"/>
                  <a:pt x="2818974" y="1872046"/>
                  <a:pt x="2823082" y="1525596"/>
                </a:cubicBezTo>
                <a:cubicBezTo>
                  <a:pt x="2823852" y="1457949"/>
                  <a:pt x="2814226" y="1404679"/>
                  <a:pt x="2753638" y="1366169"/>
                </a:cubicBezTo>
                <a:cubicBezTo>
                  <a:pt x="2730533" y="1351407"/>
                  <a:pt x="2707684" y="1328945"/>
                  <a:pt x="2696260" y="1304556"/>
                </a:cubicBezTo>
                <a:cubicBezTo>
                  <a:pt x="2678418" y="1266560"/>
                  <a:pt x="2660446" y="1223944"/>
                  <a:pt x="2660319" y="1183254"/>
                </a:cubicBezTo>
                <a:cubicBezTo>
                  <a:pt x="2659933" y="1105850"/>
                  <a:pt x="2730148" y="1074275"/>
                  <a:pt x="2795100" y="1116762"/>
                </a:cubicBezTo>
                <a:cubicBezTo>
                  <a:pt x="2798309" y="1118944"/>
                  <a:pt x="2803187" y="1118688"/>
                  <a:pt x="2812813" y="1120741"/>
                </a:cubicBezTo>
                <a:cubicBezTo>
                  <a:pt x="2815509" y="1102642"/>
                  <a:pt x="2820129" y="1085698"/>
                  <a:pt x="2820387" y="1068754"/>
                </a:cubicBezTo>
                <a:cubicBezTo>
                  <a:pt x="2822569" y="873130"/>
                  <a:pt x="2822569" y="677505"/>
                  <a:pt x="2826933" y="481881"/>
                </a:cubicBezTo>
                <a:cubicBezTo>
                  <a:pt x="2827960" y="434259"/>
                  <a:pt x="2810502" y="425402"/>
                  <a:pt x="2767629" y="425402"/>
                </a:cubicBezTo>
                <a:cubicBezTo>
                  <a:pt x="2440563" y="425275"/>
                  <a:pt x="2113495" y="422835"/>
                  <a:pt x="1786428" y="421423"/>
                </a:cubicBezTo>
                <a:close/>
                <a:moveTo>
                  <a:pt x="1584514" y="10"/>
                </a:moveTo>
                <a:cubicBezTo>
                  <a:pt x="1968188" y="4245"/>
                  <a:pt x="2352122" y="4759"/>
                  <a:pt x="2735796" y="1678"/>
                </a:cubicBezTo>
                <a:cubicBezTo>
                  <a:pt x="2857482" y="780"/>
                  <a:pt x="2973522" y="98977"/>
                  <a:pt x="2971212" y="239149"/>
                </a:cubicBezTo>
                <a:cubicBezTo>
                  <a:pt x="2966335" y="531815"/>
                  <a:pt x="2971469" y="824609"/>
                  <a:pt x="2970828" y="1117275"/>
                </a:cubicBezTo>
                <a:cubicBezTo>
                  <a:pt x="2970699" y="1150521"/>
                  <a:pt x="2977245" y="1166438"/>
                  <a:pt x="3012930" y="1175423"/>
                </a:cubicBezTo>
                <a:cubicBezTo>
                  <a:pt x="3112797" y="1200325"/>
                  <a:pt x="3204832" y="1240503"/>
                  <a:pt x="3290963" y="1301603"/>
                </a:cubicBezTo>
                <a:cubicBezTo>
                  <a:pt x="3375040" y="1361164"/>
                  <a:pt x="3472723" y="1401469"/>
                  <a:pt x="3564374" y="1450247"/>
                </a:cubicBezTo>
                <a:cubicBezTo>
                  <a:pt x="3615333" y="1477460"/>
                  <a:pt x="3666808" y="1503645"/>
                  <a:pt x="3716741" y="1532784"/>
                </a:cubicBezTo>
                <a:cubicBezTo>
                  <a:pt x="3729706" y="1540358"/>
                  <a:pt x="3739204" y="1556017"/>
                  <a:pt x="3747033" y="1569880"/>
                </a:cubicBezTo>
                <a:cubicBezTo>
                  <a:pt x="3789522" y="1644972"/>
                  <a:pt x="3831882" y="1720194"/>
                  <a:pt x="3872316" y="1796311"/>
                </a:cubicBezTo>
                <a:cubicBezTo>
                  <a:pt x="3912621" y="1872559"/>
                  <a:pt x="3949718" y="1950475"/>
                  <a:pt x="3990024" y="2026722"/>
                </a:cubicBezTo>
                <a:cubicBezTo>
                  <a:pt x="4013642" y="2071393"/>
                  <a:pt x="4035079" y="2119271"/>
                  <a:pt x="4068068" y="2156111"/>
                </a:cubicBezTo>
                <a:cubicBezTo>
                  <a:pt x="4091944" y="2182810"/>
                  <a:pt x="4132248" y="2196160"/>
                  <a:pt x="4167035" y="2211435"/>
                </a:cubicBezTo>
                <a:cubicBezTo>
                  <a:pt x="4224157" y="2236467"/>
                  <a:pt x="4285129" y="2253411"/>
                  <a:pt x="4339812" y="2282804"/>
                </a:cubicBezTo>
                <a:cubicBezTo>
                  <a:pt x="4391026" y="2310275"/>
                  <a:pt x="4404762" y="2367653"/>
                  <a:pt x="4411822" y="2420538"/>
                </a:cubicBezTo>
                <a:cubicBezTo>
                  <a:pt x="4421193" y="2491393"/>
                  <a:pt x="4420550" y="2563405"/>
                  <a:pt x="4426840" y="2634774"/>
                </a:cubicBezTo>
                <a:cubicBezTo>
                  <a:pt x="4442243" y="2813198"/>
                  <a:pt x="4452897" y="2992264"/>
                  <a:pt x="4477030" y="3169532"/>
                </a:cubicBezTo>
                <a:cubicBezTo>
                  <a:pt x="4505782" y="3380431"/>
                  <a:pt x="4540698" y="3590946"/>
                  <a:pt x="4585880" y="3798763"/>
                </a:cubicBezTo>
                <a:cubicBezTo>
                  <a:pt x="4602312" y="3874368"/>
                  <a:pt x="4647240" y="3948434"/>
                  <a:pt x="4694604" y="4011716"/>
                </a:cubicBezTo>
                <a:cubicBezTo>
                  <a:pt x="4764818" y="4105165"/>
                  <a:pt x="4811157" y="4204517"/>
                  <a:pt x="4847483" y="4316063"/>
                </a:cubicBezTo>
                <a:lnTo>
                  <a:pt x="4888305" y="4426505"/>
                </a:lnTo>
                <a:lnTo>
                  <a:pt x="3850659" y="4426505"/>
                </a:lnTo>
                <a:lnTo>
                  <a:pt x="3771166" y="4259970"/>
                </a:lnTo>
                <a:cubicBezTo>
                  <a:pt x="3733685" y="4187444"/>
                  <a:pt x="3696203" y="4113764"/>
                  <a:pt x="3648322" y="4048043"/>
                </a:cubicBezTo>
                <a:cubicBezTo>
                  <a:pt x="3615077" y="4002347"/>
                  <a:pt x="3567840" y="3964607"/>
                  <a:pt x="3520860" y="3931875"/>
                </a:cubicBezTo>
                <a:cubicBezTo>
                  <a:pt x="3423432" y="3863972"/>
                  <a:pt x="3357069" y="3767315"/>
                  <a:pt x="3277228" y="3683109"/>
                </a:cubicBezTo>
                <a:cubicBezTo>
                  <a:pt x="3266188" y="3671427"/>
                  <a:pt x="3255919" y="3656667"/>
                  <a:pt x="3251428" y="3641520"/>
                </a:cubicBezTo>
                <a:cubicBezTo>
                  <a:pt x="3228834" y="3564246"/>
                  <a:pt x="3173896" y="3511617"/>
                  <a:pt x="3115877" y="3461942"/>
                </a:cubicBezTo>
                <a:cubicBezTo>
                  <a:pt x="3038088" y="3395322"/>
                  <a:pt x="2957992" y="3331396"/>
                  <a:pt x="2879818" y="3265290"/>
                </a:cubicBezTo>
                <a:cubicBezTo>
                  <a:pt x="2861590" y="3249886"/>
                  <a:pt x="2847215" y="3246292"/>
                  <a:pt x="2824493" y="3258487"/>
                </a:cubicBezTo>
                <a:cubicBezTo>
                  <a:pt x="2804341" y="3269141"/>
                  <a:pt x="2779439" y="3274788"/>
                  <a:pt x="2756463" y="3275560"/>
                </a:cubicBezTo>
                <a:cubicBezTo>
                  <a:pt x="2638626" y="3279795"/>
                  <a:pt x="2520661" y="3282490"/>
                  <a:pt x="2402696" y="3283903"/>
                </a:cubicBezTo>
                <a:cubicBezTo>
                  <a:pt x="2352378" y="3284416"/>
                  <a:pt x="2313612" y="3302259"/>
                  <a:pt x="2273819" y="3334477"/>
                </a:cubicBezTo>
                <a:cubicBezTo>
                  <a:pt x="2134418" y="3447436"/>
                  <a:pt x="2040714" y="3603524"/>
                  <a:pt x="1904264" y="3718538"/>
                </a:cubicBezTo>
                <a:cubicBezTo>
                  <a:pt x="1834949" y="3776941"/>
                  <a:pt x="1764479" y="3834063"/>
                  <a:pt x="1696832" y="3894266"/>
                </a:cubicBezTo>
                <a:cubicBezTo>
                  <a:pt x="1643689" y="3941631"/>
                  <a:pt x="1589649" y="3989253"/>
                  <a:pt x="1543824" y="4043295"/>
                </a:cubicBezTo>
                <a:cubicBezTo>
                  <a:pt x="1473866" y="4125960"/>
                  <a:pt x="1404166" y="4208881"/>
                  <a:pt x="1361036" y="4311570"/>
                </a:cubicBezTo>
                <a:lnTo>
                  <a:pt x="1307096" y="4426505"/>
                </a:lnTo>
                <a:lnTo>
                  <a:pt x="0" y="4426505"/>
                </a:lnTo>
                <a:lnTo>
                  <a:pt x="42113" y="4346743"/>
                </a:lnTo>
                <a:cubicBezTo>
                  <a:pt x="116306" y="4206314"/>
                  <a:pt x="189858" y="4065628"/>
                  <a:pt x="264436" y="3925329"/>
                </a:cubicBezTo>
                <a:cubicBezTo>
                  <a:pt x="300891" y="3856912"/>
                  <a:pt x="340042" y="3790035"/>
                  <a:pt x="375854" y="3721232"/>
                </a:cubicBezTo>
                <a:cubicBezTo>
                  <a:pt x="412309" y="3651275"/>
                  <a:pt x="449664" y="3581446"/>
                  <a:pt x="480470" y="3509050"/>
                </a:cubicBezTo>
                <a:cubicBezTo>
                  <a:pt x="533868" y="3383127"/>
                  <a:pt x="591631" y="3257844"/>
                  <a:pt x="630270" y="3127043"/>
                </a:cubicBezTo>
                <a:cubicBezTo>
                  <a:pt x="657610" y="3034366"/>
                  <a:pt x="661589" y="2933474"/>
                  <a:pt x="666980" y="2835660"/>
                </a:cubicBezTo>
                <a:cubicBezTo>
                  <a:pt x="676222" y="2670330"/>
                  <a:pt x="674810" y="2504230"/>
                  <a:pt x="685337" y="2339027"/>
                </a:cubicBezTo>
                <a:cubicBezTo>
                  <a:pt x="689443" y="2274846"/>
                  <a:pt x="708571" y="2210281"/>
                  <a:pt x="729107" y="2148666"/>
                </a:cubicBezTo>
                <a:cubicBezTo>
                  <a:pt x="785973" y="1977945"/>
                  <a:pt x="845789" y="1808122"/>
                  <a:pt x="907404" y="1639068"/>
                </a:cubicBezTo>
                <a:cubicBezTo>
                  <a:pt x="931279" y="1573603"/>
                  <a:pt x="956310" y="1506855"/>
                  <a:pt x="992892" y="1448193"/>
                </a:cubicBezTo>
                <a:cubicBezTo>
                  <a:pt x="1064774" y="1332795"/>
                  <a:pt x="1093913" y="1208669"/>
                  <a:pt x="1097892" y="1075044"/>
                </a:cubicBezTo>
                <a:cubicBezTo>
                  <a:pt x="1100717" y="981852"/>
                  <a:pt x="1144104" y="951303"/>
                  <a:pt x="1235882" y="973124"/>
                </a:cubicBezTo>
                <a:cubicBezTo>
                  <a:pt x="1274263" y="982495"/>
                  <a:pt x="1311872" y="996743"/>
                  <a:pt x="1365015" y="1013302"/>
                </a:cubicBezTo>
                <a:cubicBezTo>
                  <a:pt x="1365015" y="897777"/>
                  <a:pt x="1363732" y="790464"/>
                  <a:pt x="1365271" y="683154"/>
                </a:cubicBezTo>
                <a:cubicBezTo>
                  <a:pt x="1367582" y="524882"/>
                  <a:pt x="1374001" y="366740"/>
                  <a:pt x="1374384" y="208470"/>
                </a:cubicBezTo>
                <a:cubicBezTo>
                  <a:pt x="1374642" y="103727"/>
                  <a:pt x="1480027" y="-1146"/>
                  <a:pt x="1584514" y="10"/>
                </a:cubicBezTo>
                <a:close/>
              </a:path>
            </a:pathLst>
          </a:custGeom>
          <a:solidFill>
            <a:srgbClr val="000000"/>
          </a:solidFill>
          <a:ln w="76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16" name="Graphic 16">
            <a:extLst>
              <a:ext uri="{FF2B5EF4-FFF2-40B4-BE49-F238E27FC236}">
                <a16:creationId xmlns:a16="http://schemas.microsoft.com/office/drawing/2014/main" id="{6DBA4B9E-F3B9-4532-B88C-423BDFDA669E}"/>
              </a:ext>
            </a:extLst>
          </p:cNvPr>
          <p:cNvGrpSpPr/>
          <p:nvPr/>
        </p:nvGrpSpPr>
        <p:grpSpPr>
          <a:xfrm>
            <a:off x="8326437" y="1305372"/>
            <a:ext cx="1240353" cy="1059447"/>
            <a:chOff x="6610633" y="3871166"/>
            <a:chExt cx="1240353" cy="1059447"/>
          </a:xfrm>
          <a:solidFill>
            <a:schemeClr val="accent1"/>
          </a:solidFill>
        </p:grpSpPr>
        <p:sp>
          <p:nvSpPr>
            <p:cNvPr id="19" name="Graphic 16">
              <a:extLst>
                <a:ext uri="{FF2B5EF4-FFF2-40B4-BE49-F238E27FC236}">
                  <a16:creationId xmlns:a16="http://schemas.microsoft.com/office/drawing/2014/main" id="{2E3858FA-7FC7-4C80-88B1-F33A2F78EFFA}"/>
                </a:ext>
              </a:extLst>
            </p:cNvPr>
            <p:cNvSpPr/>
            <p:nvPr/>
          </p:nvSpPr>
          <p:spPr>
            <a:xfrm>
              <a:off x="6610633" y="4026149"/>
              <a:ext cx="850951" cy="904464"/>
            </a:xfrm>
            <a:custGeom>
              <a:avLst/>
              <a:gdLst>
                <a:gd name="connsiteX0" fmla="*/ 828896 w 850951"/>
                <a:gd name="connsiteY0" fmla="*/ 502657 h 904464"/>
                <a:gd name="connsiteX1" fmla="*/ 734512 w 850951"/>
                <a:gd name="connsiteY1" fmla="*/ 502657 h 904464"/>
                <a:gd name="connsiteX2" fmla="*/ 723128 w 850951"/>
                <a:gd name="connsiteY2" fmla="*/ 502657 h 904464"/>
                <a:gd name="connsiteX3" fmla="*/ 723128 w 850951"/>
                <a:gd name="connsiteY3" fmla="*/ 491111 h 904464"/>
                <a:gd name="connsiteX4" fmla="*/ 723128 w 850951"/>
                <a:gd name="connsiteY4" fmla="*/ 418123 h 904464"/>
                <a:gd name="connsiteX5" fmla="*/ 700844 w 850951"/>
                <a:gd name="connsiteY5" fmla="*/ 395355 h 904464"/>
                <a:gd name="connsiteX6" fmla="*/ 540254 w 850951"/>
                <a:gd name="connsiteY6" fmla="*/ 395355 h 904464"/>
                <a:gd name="connsiteX7" fmla="*/ 517809 w 850951"/>
                <a:gd name="connsiteY7" fmla="*/ 417962 h 904464"/>
                <a:gd name="connsiteX8" fmla="*/ 517728 w 850951"/>
                <a:gd name="connsiteY8" fmla="*/ 491919 h 904464"/>
                <a:gd name="connsiteX9" fmla="*/ 517243 w 850951"/>
                <a:gd name="connsiteY9" fmla="*/ 502334 h 904464"/>
                <a:gd name="connsiteX10" fmla="*/ 509412 w 850951"/>
                <a:gd name="connsiteY10" fmla="*/ 502657 h 904464"/>
                <a:gd name="connsiteX11" fmla="*/ 241843 w 850951"/>
                <a:gd name="connsiteY11" fmla="*/ 502495 h 904464"/>
                <a:gd name="connsiteX12" fmla="*/ 211808 w 850951"/>
                <a:gd name="connsiteY12" fmla="*/ 499993 h 904464"/>
                <a:gd name="connsiteX13" fmla="*/ 40318 w 850951"/>
                <a:gd name="connsiteY13" fmla="*/ 261328 h 904464"/>
                <a:gd name="connsiteX14" fmla="*/ 211808 w 850951"/>
                <a:gd name="connsiteY14" fmla="*/ 91937 h 904464"/>
                <a:gd name="connsiteX15" fmla="*/ 309906 w 850951"/>
                <a:gd name="connsiteY15" fmla="*/ 88869 h 904464"/>
                <a:gd name="connsiteX16" fmla="*/ 336227 w 850951"/>
                <a:gd name="connsiteY16" fmla="*/ 71591 h 904464"/>
                <a:gd name="connsiteX17" fmla="*/ 356896 w 850951"/>
                <a:gd name="connsiteY17" fmla="*/ 30898 h 904464"/>
                <a:gd name="connsiteX18" fmla="*/ 351890 w 850951"/>
                <a:gd name="connsiteY18" fmla="*/ 2801 h 904464"/>
                <a:gd name="connsiteX19" fmla="*/ 324761 w 850951"/>
                <a:gd name="connsiteY19" fmla="*/ 11521 h 904464"/>
                <a:gd name="connsiteX20" fmla="*/ 308856 w 850951"/>
                <a:gd name="connsiteY20" fmla="*/ 41556 h 904464"/>
                <a:gd name="connsiteX21" fmla="*/ 292789 w 850951"/>
                <a:gd name="connsiteY21" fmla="*/ 51406 h 904464"/>
                <a:gd name="connsiteX22" fmla="*/ 204541 w 850951"/>
                <a:gd name="connsiteY22" fmla="*/ 55201 h 904464"/>
                <a:gd name="connsiteX23" fmla="*/ 4954 w 850951"/>
                <a:gd name="connsiteY23" fmla="*/ 343520 h 904464"/>
                <a:gd name="connsiteX24" fmla="*/ 245314 w 850951"/>
                <a:gd name="connsiteY24" fmla="*/ 539635 h 904464"/>
                <a:gd name="connsiteX25" fmla="*/ 506102 w 850951"/>
                <a:gd name="connsiteY25" fmla="*/ 539635 h 904464"/>
                <a:gd name="connsiteX26" fmla="*/ 517405 w 850951"/>
                <a:gd name="connsiteY26" fmla="*/ 539635 h 904464"/>
                <a:gd name="connsiteX27" fmla="*/ 517405 w 850951"/>
                <a:gd name="connsiteY27" fmla="*/ 657434 h 904464"/>
                <a:gd name="connsiteX28" fmla="*/ 506586 w 850951"/>
                <a:gd name="connsiteY28" fmla="*/ 657434 h 904464"/>
                <a:gd name="connsiteX29" fmla="*/ 446274 w 850951"/>
                <a:gd name="connsiteY29" fmla="*/ 657434 h 904464"/>
                <a:gd name="connsiteX30" fmla="*/ 426251 w 850951"/>
                <a:gd name="connsiteY30" fmla="*/ 668333 h 904464"/>
                <a:gd name="connsiteX31" fmla="*/ 430934 w 850951"/>
                <a:gd name="connsiteY31" fmla="*/ 690617 h 904464"/>
                <a:gd name="connsiteX32" fmla="*/ 532180 w 850951"/>
                <a:gd name="connsiteY32" fmla="*/ 810192 h 904464"/>
                <a:gd name="connsiteX33" fmla="*/ 560923 w 850951"/>
                <a:gd name="connsiteY33" fmla="*/ 814713 h 904464"/>
                <a:gd name="connsiteX34" fmla="*/ 560843 w 850951"/>
                <a:gd name="connsiteY34" fmla="*/ 786212 h 904464"/>
                <a:gd name="connsiteX35" fmla="*/ 518132 w 850951"/>
                <a:gd name="connsiteY35" fmla="*/ 735670 h 904464"/>
                <a:gd name="connsiteX36" fmla="*/ 483656 w 850951"/>
                <a:gd name="connsiteY36" fmla="*/ 694735 h 904464"/>
                <a:gd name="connsiteX37" fmla="*/ 529354 w 850951"/>
                <a:gd name="connsiteY37" fmla="*/ 694735 h 904464"/>
                <a:gd name="connsiteX38" fmla="*/ 555352 w 850951"/>
                <a:gd name="connsiteY38" fmla="*/ 668656 h 904464"/>
                <a:gd name="connsiteX39" fmla="*/ 555352 w 850951"/>
                <a:gd name="connsiteY39" fmla="*/ 443879 h 904464"/>
                <a:gd name="connsiteX40" fmla="*/ 555837 w 850951"/>
                <a:gd name="connsiteY40" fmla="*/ 432818 h 904464"/>
                <a:gd name="connsiteX41" fmla="*/ 685262 w 850951"/>
                <a:gd name="connsiteY41" fmla="*/ 432818 h 904464"/>
                <a:gd name="connsiteX42" fmla="*/ 685262 w 850951"/>
                <a:gd name="connsiteY42" fmla="*/ 444767 h 904464"/>
                <a:gd name="connsiteX43" fmla="*/ 685262 w 850951"/>
                <a:gd name="connsiteY43" fmla="*/ 597525 h 904464"/>
                <a:gd name="connsiteX44" fmla="*/ 685262 w 850951"/>
                <a:gd name="connsiteY44" fmla="*/ 670513 h 904464"/>
                <a:gd name="connsiteX45" fmla="*/ 709160 w 850951"/>
                <a:gd name="connsiteY45" fmla="*/ 694735 h 904464"/>
                <a:gd name="connsiteX46" fmla="*/ 748077 w 850951"/>
                <a:gd name="connsiteY46" fmla="*/ 694816 h 904464"/>
                <a:gd name="connsiteX47" fmla="*/ 756231 w 850951"/>
                <a:gd name="connsiteY47" fmla="*/ 695785 h 904464"/>
                <a:gd name="connsiteX48" fmla="*/ 620267 w 850951"/>
                <a:gd name="connsiteY48" fmla="*/ 856536 h 904464"/>
                <a:gd name="connsiteX49" fmla="*/ 606460 w 850951"/>
                <a:gd name="connsiteY49" fmla="*/ 840389 h 904464"/>
                <a:gd name="connsiteX50" fmla="*/ 578202 w 850951"/>
                <a:gd name="connsiteY50" fmla="*/ 836755 h 904464"/>
                <a:gd name="connsiteX51" fmla="*/ 577798 w 850951"/>
                <a:gd name="connsiteY51" fmla="*/ 864449 h 904464"/>
                <a:gd name="connsiteX52" fmla="*/ 603554 w 850951"/>
                <a:gd name="connsiteY52" fmla="*/ 894968 h 904464"/>
                <a:gd name="connsiteX53" fmla="*/ 636899 w 850951"/>
                <a:gd name="connsiteY53" fmla="*/ 894887 h 904464"/>
                <a:gd name="connsiteX54" fmla="*/ 677753 w 850951"/>
                <a:gd name="connsiteY54" fmla="*/ 846605 h 904464"/>
                <a:gd name="connsiteX55" fmla="*/ 808469 w 850951"/>
                <a:gd name="connsiteY55" fmla="*/ 692151 h 904464"/>
                <a:gd name="connsiteX56" fmla="*/ 814283 w 850951"/>
                <a:gd name="connsiteY56" fmla="*/ 668333 h 904464"/>
                <a:gd name="connsiteX57" fmla="*/ 792321 w 850951"/>
                <a:gd name="connsiteY57" fmla="*/ 657514 h 904464"/>
                <a:gd name="connsiteX58" fmla="*/ 752436 w 850951"/>
                <a:gd name="connsiteY58" fmla="*/ 657514 h 904464"/>
                <a:gd name="connsiteX59" fmla="*/ 723532 w 850951"/>
                <a:gd name="connsiteY59" fmla="*/ 657514 h 904464"/>
                <a:gd name="connsiteX60" fmla="*/ 723532 w 850951"/>
                <a:gd name="connsiteY60" fmla="*/ 539716 h 904464"/>
                <a:gd name="connsiteX61" fmla="*/ 734674 w 850951"/>
                <a:gd name="connsiteY61" fmla="*/ 539716 h 904464"/>
                <a:gd name="connsiteX62" fmla="*/ 829058 w 850951"/>
                <a:gd name="connsiteY62" fmla="*/ 539716 h 904464"/>
                <a:gd name="connsiteX63" fmla="*/ 850938 w 850951"/>
                <a:gd name="connsiteY63" fmla="*/ 521550 h 904464"/>
                <a:gd name="connsiteX64" fmla="*/ 828896 w 850951"/>
                <a:gd name="connsiteY64" fmla="*/ 502657 h 90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850951" h="904464">
                  <a:moveTo>
                    <a:pt x="828896" y="502657"/>
                  </a:moveTo>
                  <a:cubicBezTo>
                    <a:pt x="797408" y="502576"/>
                    <a:pt x="766001" y="502657"/>
                    <a:pt x="734512" y="502657"/>
                  </a:cubicBezTo>
                  <a:cubicBezTo>
                    <a:pt x="731041" y="502657"/>
                    <a:pt x="727569" y="502657"/>
                    <a:pt x="723128" y="502657"/>
                  </a:cubicBezTo>
                  <a:cubicBezTo>
                    <a:pt x="723128" y="498055"/>
                    <a:pt x="723128" y="494583"/>
                    <a:pt x="723128" y="491111"/>
                  </a:cubicBezTo>
                  <a:cubicBezTo>
                    <a:pt x="723128" y="466809"/>
                    <a:pt x="723209" y="442426"/>
                    <a:pt x="723128" y="418123"/>
                  </a:cubicBezTo>
                  <a:cubicBezTo>
                    <a:pt x="723047" y="402137"/>
                    <a:pt x="716508" y="395355"/>
                    <a:pt x="700844" y="395355"/>
                  </a:cubicBezTo>
                  <a:cubicBezTo>
                    <a:pt x="647314" y="395274"/>
                    <a:pt x="593784" y="395274"/>
                    <a:pt x="540254" y="395355"/>
                  </a:cubicBezTo>
                  <a:cubicBezTo>
                    <a:pt x="524510" y="395355"/>
                    <a:pt x="517889" y="402056"/>
                    <a:pt x="517809" y="417962"/>
                  </a:cubicBezTo>
                  <a:cubicBezTo>
                    <a:pt x="517728" y="442587"/>
                    <a:pt x="517809" y="467293"/>
                    <a:pt x="517728" y="491919"/>
                  </a:cubicBezTo>
                  <a:cubicBezTo>
                    <a:pt x="517728" y="495310"/>
                    <a:pt x="517405" y="498701"/>
                    <a:pt x="517243" y="502334"/>
                  </a:cubicBezTo>
                  <a:cubicBezTo>
                    <a:pt x="513933" y="502495"/>
                    <a:pt x="511673" y="502657"/>
                    <a:pt x="509412" y="502657"/>
                  </a:cubicBezTo>
                  <a:cubicBezTo>
                    <a:pt x="420195" y="502657"/>
                    <a:pt x="330979" y="502738"/>
                    <a:pt x="241843" y="502495"/>
                  </a:cubicBezTo>
                  <a:cubicBezTo>
                    <a:pt x="231831" y="502495"/>
                    <a:pt x="221658" y="501769"/>
                    <a:pt x="211808" y="499993"/>
                  </a:cubicBezTo>
                  <a:cubicBezTo>
                    <a:pt x="96835" y="479888"/>
                    <a:pt x="22959" y="376865"/>
                    <a:pt x="40318" y="261328"/>
                  </a:cubicBezTo>
                  <a:cubicBezTo>
                    <a:pt x="53155" y="176148"/>
                    <a:pt x="126547" y="102353"/>
                    <a:pt x="211808" y="91937"/>
                  </a:cubicBezTo>
                  <a:cubicBezTo>
                    <a:pt x="244184" y="87981"/>
                    <a:pt x="277125" y="89030"/>
                    <a:pt x="309906" y="88869"/>
                  </a:cubicBezTo>
                  <a:cubicBezTo>
                    <a:pt x="323308" y="88788"/>
                    <a:pt x="330817" y="83056"/>
                    <a:pt x="336227" y="71591"/>
                  </a:cubicBezTo>
                  <a:cubicBezTo>
                    <a:pt x="342686" y="57784"/>
                    <a:pt x="349710" y="44301"/>
                    <a:pt x="356896" y="30898"/>
                  </a:cubicBezTo>
                  <a:cubicBezTo>
                    <a:pt x="363032" y="19433"/>
                    <a:pt x="361336" y="8534"/>
                    <a:pt x="351890" y="2801"/>
                  </a:cubicBezTo>
                  <a:cubicBezTo>
                    <a:pt x="342443" y="-3012"/>
                    <a:pt x="331301" y="379"/>
                    <a:pt x="324761" y="11521"/>
                  </a:cubicBezTo>
                  <a:cubicBezTo>
                    <a:pt x="319029" y="21290"/>
                    <a:pt x="313216" y="31141"/>
                    <a:pt x="308856" y="41556"/>
                  </a:cubicBezTo>
                  <a:cubicBezTo>
                    <a:pt x="305546" y="49549"/>
                    <a:pt x="300944" y="51245"/>
                    <a:pt x="292789" y="51406"/>
                  </a:cubicBezTo>
                  <a:cubicBezTo>
                    <a:pt x="263319" y="51971"/>
                    <a:pt x="233446" y="50760"/>
                    <a:pt x="204541" y="55201"/>
                  </a:cubicBezTo>
                  <a:cubicBezTo>
                    <a:pt x="68657" y="76112"/>
                    <a:pt x="-22739" y="209090"/>
                    <a:pt x="4954" y="343520"/>
                  </a:cubicBezTo>
                  <a:cubicBezTo>
                    <a:pt x="28611" y="458816"/>
                    <a:pt x="127032" y="539232"/>
                    <a:pt x="245314" y="539635"/>
                  </a:cubicBezTo>
                  <a:cubicBezTo>
                    <a:pt x="332270" y="539958"/>
                    <a:pt x="419145" y="539716"/>
                    <a:pt x="506102" y="539635"/>
                  </a:cubicBezTo>
                  <a:cubicBezTo>
                    <a:pt x="509816" y="539635"/>
                    <a:pt x="513529" y="539635"/>
                    <a:pt x="517405" y="539635"/>
                  </a:cubicBezTo>
                  <a:cubicBezTo>
                    <a:pt x="517405" y="579601"/>
                    <a:pt x="517405" y="617871"/>
                    <a:pt x="517405" y="657434"/>
                  </a:cubicBezTo>
                  <a:cubicBezTo>
                    <a:pt x="513529" y="657434"/>
                    <a:pt x="510058" y="657434"/>
                    <a:pt x="506586" y="657434"/>
                  </a:cubicBezTo>
                  <a:cubicBezTo>
                    <a:pt x="486482" y="657434"/>
                    <a:pt x="466378" y="657514"/>
                    <a:pt x="446274" y="657434"/>
                  </a:cubicBezTo>
                  <a:cubicBezTo>
                    <a:pt x="437554" y="657434"/>
                    <a:pt x="430207" y="659775"/>
                    <a:pt x="426251" y="668333"/>
                  </a:cubicBezTo>
                  <a:cubicBezTo>
                    <a:pt x="422375" y="676811"/>
                    <a:pt x="425282" y="683997"/>
                    <a:pt x="430934" y="690617"/>
                  </a:cubicBezTo>
                  <a:cubicBezTo>
                    <a:pt x="464682" y="730422"/>
                    <a:pt x="498350" y="770388"/>
                    <a:pt x="532180" y="810192"/>
                  </a:cubicBezTo>
                  <a:cubicBezTo>
                    <a:pt x="541142" y="820769"/>
                    <a:pt x="552365" y="822303"/>
                    <a:pt x="560923" y="814713"/>
                  </a:cubicBezTo>
                  <a:cubicBezTo>
                    <a:pt x="569401" y="807285"/>
                    <a:pt x="569401" y="796466"/>
                    <a:pt x="560843" y="786212"/>
                  </a:cubicBezTo>
                  <a:cubicBezTo>
                    <a:pt x="546713" y="769338"/>
                    <a:pt x="532342" y="752544"/>
                    <a:pt x="518132" y="735670"/>
                  </a:cubicBezTo>
                  <a:cubicBezTo>
                    <a:pt x="507151" y="722671"/>
                    <a:pt x="496171" y="709591"/>
                    <a:pt x="483656" y="694735"/>
                  </a:cubicBezTo>
                  <a:cubicBezTo>
                    <a:pt x="500531" y="694735"/>
                    <a:pt x="514902" y="694735"/>
                    <a:pt x="529354" y="694735"/>
                  </a:cubicBezTo>
                  <a:cubicBezTo>
                    <a:pt x="549539" y="694735"/>
                    <a:pt x="555352" y="688922"/>
                    <a:pt x="555352" y="668656"/>
                  </a:cubicBezTo>
                  <a:cubicBezTo>
                    <a:pt x="555352" y="593731"/>
                    <a:pt x="555352" y="518805"/>
                    <a:pt x="555352" y="443879"/>
                  </a:cubicBezTo>
                  <a:cubicBezTo>
                    <a:pt x="555352" y="440165"/>
                    <a:pt x="555675" y="436451"/>
                    <a:pt x="555837" y="432818"/>
                  </a:cubicBezTo>
                  <a:cubicBezTo>
                    <a:pt x="599436" y="432818"/>
                    <a:pt x="641824" y="432818"/>
                    <a:pt x="685262" y="432818"/>
                  </a:cubicBezTo>
                  <a:cubicBezTo>
                    <a:pt x="685262" y="437178"/>
                    <a:pt x="685262" y="440972"/>
                    <a:pt x="685262" y="444767"/>
                  </a:cubicBezTo>
                  <a:cubicBezTo>
                    <a:pt x="685262" y="495713"/>
                    <a:pt x="685262" y="546660"/>
                    <a:pt x="685262" y="597525"/>
                  </a:cubicBezTo>
                  <a:cubicBezTo>
                    <a:pt x="685262" y="621828"/>
                    <a:pt x="685262" y="646211"/>
                    <a:pt x="685262" y="670513"/>
                  </a:cubicBezTo>
                  <a:cubicBezTo>
                    <a:pt x="685342" y="688276"/>
                    <a:pt x="691721" y="694735"/>
                    <a:pt x="709160" y="694735"/>
                  </a:cubicBezTo>
                  <a:cubicBezTo>
                    <a:pt x="722159" y="694735"/>
                    <a:pt x="735078" y="694735"/>
                    <a:pt x="748077" y="694816"/>
                  </a:cubicBezTo>
                  <a:cubicBezTo>
                    <a:pt x="750337" y="694816"/>
                    <a:pt x="752679" y="695381"/>
                    <a:pt x="756231" y="695785"/>
                  </a:cubicBezTo>
                  <a:cubicBezTo>
                    <a:pt x="710452" y="749880"/>
                    <a:pt x="665723" y="802764"/>
                    <a:pt x="620267" y="856536"/>
                  </a:cubicBezTo>
                  <a:cubicBezTo>
                    <a:pt x="615180" y="850561"/>
                    <a:pt x="610901" y="845394"/>
                    <a:pt x="606460" y="840389"/>
                  </a:cubicBezTo>
                  <a:cubicBezTo>
                    <a:pt x="597740" y="830619"/>
                    <a:pt x="586679" y="829247"/>
                    <a:pt x="578202" y="836755"/>
                  </a:cubicBezTo>
                  <a:cubicBezTo>
                    <a:pt x="570047" y="844022"/>
                    <a:pt x="569805" y="854679"/>
                    <a:pt x="577798" y="864449"/>
                  </a:cubicBezTo>
                  <a:cubicBezTo>
                    <a:pt x="586275" y="874703"/>
                    <a:pt x="594915" y="884795"/>
                    <a:pt x="603554" y="894968"/>
                  </a:cubicBezTo>
                  <a:cubicBezTo>
                    <a:pt x="614373" y="907644"/>
                    <a:pt x="625999" y="907644"/>
                    <a:pt x="636899" y="894887"/>
                  </a:cubicBezTo>
                  <a:cubicBezTo>
                    <a:pt x="650544" y="878820"/>
                    <a:pt x="664108" y="862672"/>
                    <a:pt x="677753" y="846605"/>
                  </a:cubicBezTo>
                  <a:cubicBezTo>
                    <a:pt x="721352" y="795094"/>
                    <a:pt x="764870" y="743582"/>
                    <a:pt x="808469" y="692151"/>
                  </a:cubicBezTo>
                  <a:cubicBezTo>
                    <a:pt x="814525" y="685046"/>
                    <a:pt x="818643" y="677699"/>
                    <a:pt x="814283" y="668333"/>
                  </a:cubicBezTo>
                  <a:cubicBezTo>
                    <a:pt x="809923" y="658887"/>
                    <a:pt x="801526" y="657434"/>
                    <a:pt x="792321" y="657514"/>
                  </a:cubicBezTo>
                  <a:cubicBezTo>
                    <a:pt x="779000" y="657676"/>
                    <a:pt x="765758" y="657514"/>
                    <a:pt x="752436" y="657514"/>
                  </a:cubicBezTo>
                  <a:cubicBezTo>
                    <a:pt x="742828" y="657514"/>
                    <a:pt x="733220" y="657514"/>
                    <a:pt x="723532" y="657514"/>
                  </a:cubicBezTo>
                  <a:cubicBezTo>
                    <a:pt x="723532" y="617629"/>
                    <a:pt x="723532" y="579198"/>
                    <a:pt x="723532" y="539716"/>
                  </a:cubicBezTo>
                  <a:cubicBezTo>
                    <a:pt x="727650" y="539716"/>
                    <a:pt x="731202" y="539716"/>
                    <a:pt x="734674" y="539716"/>
                  </a:cubicBezTo>
                  <a:cubicBezTo>
                    <a:pt x="766162" y="539716"/>
                    <a:pt x="797569" y="539797"/>
                    <a:pt x="829058" y="539716"/>
                  </a:cubicBezTo>
                  <a:cubicBezTo>
                    <a:pt x="842541" y="539716"/>
                    <a:pt x="850777" y="532692"/>
                    <a:pt x="850938" y="521550"/>
                  </a:cubicBezTo>
                  <a:cubicBezTo>
                    <a:pt x="851342" y="510166"/>
                    <a:pt x="842622" y="502657"/>
                    <a:pt x="828896" y="502657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16">
              <a:extLst>
                <a:ext uri="{FF2B5EF4-FFF2-40B4-BE49-F238E27FC236}">
                  <a16:creationId xmlns:a16="http://schemas.microsoft.com/office/drawing/2014/main" id="{A030FEFA-9F83-4CAB-ACC9-2AF5222ECC09}"/>
                </a:ext>
              </a:extLst>
            </p:cNvPr>
            <p:cNvSpPr/>
            <p:nvPr/>
          </p:nvSpPr>
          <p:spPr>
            <a:xfrm>
              <a:off x="6966276" y="3871166"/>
              <a:ext cx="884710" cy="694823"/>
            </a:xfrm>
            <a:custGeom>
              <a:avLst/>
              <a:gdLst>
                <a:gd name="connsiteX0" fmla="*/ 881793 w 884710"/>
                <a:gd name="connsiteY0" fmla="*/ 410981 h 694823"/>
                <a:gd name="connsiteX1" fmla="*/ 682125 w 884710"/>
                <a:gd name="connsiteY1" fmla="*/ 210425 h 694823"/>
                <a:gd name="connsiteX2" fmla="*/ 584189 w 884710"/>
                <a:gd name="connsiteY2" fmla="*/ 206308 h 694823"/>
                <a:gd name="connsiteX3" fmla="*/ 572240 w 884710"/>
                <a:gd name="connsiteY3" fmla="*/ 199041 h 694823"/>
                <a:gd name="connsiteX4" fmla="*/ 531709 w 884710"/>
                <a:gd name="connsiteY4" fmla="*/ 136307 h 694823"/>
                <a:gd name="connsiteX5" fmla="*/ 228210 w 884710"/>
                <a:gd name="connsiteY5" fmla="*/ 1795 h 694823"/>
                <a:gd name="connsiteX6" fmla="*/ 6824 w 884710"/>
                <a:gd name="connsiteY6" fmla="*/ 115234 h 694823"/>
                <a:gd name="connsiteX7" fmla="*/ 6259 w 884710"/>
                <a:gd name="connsiteY7" fmla="*/ 144462 h 694823"/>
                <a:gd name="connsiteX8" fmla="*/ 35325 w 884710"/>
                <a:gd name="connsiteY8" fmla="*/ 139859 h 694823"/>
                <a:gd name="connsiteX9" fmla="*/ 77390 w 884710"/>
                <a:gd name="connsiteY9" fmla="*/ 101024 h 694823"/>
                <a:gd name="connsiteX10" fmla="*/ 378143 w 884710"/>
                <a:gd name="connsiteY10" fmla="*/ 62027 h 694823"/>
                <a:gd name="connsiteX11" fmla="*/ 544788 w 884710"/>
                <a:gd name="connsiteY11" fmla="*/ 227703 h 694823"/>
                <a:gd name="connsiteX12" fmla="*/ 568526 w 884710"/>
                <a:gd name="connsiteY12" fmla="*/ 243690 h 694823"/>
                <a:gd name="connsiteX13" fmla="*/ 612286 w 884710"/>
                <a:gd name="connsiteY13" fmla="*/ 243528 h 694823"/>
                <a:gd name="connsiteX14" fmla="*/ 612367 w 884710"/>
                <a:gd name="connsiteY14" fmla="*/ 242398 h 694823"/>
                <a:gd name="connsiteX15" fmla="*/ 674374 w 884710"/>
                <a:gd name="connsiteY15" fmla="*/ 246677 h 694823"/>
                <a:gd name="connsiteX16" fmla="*/ 846430 w 884710"/>
                <a:gd name="connsiteY16" fmla="*/ 475169 h 694823"/>
                <a:gd name="connsiteX17" fmla="*/ 635943 w 884710"/>
                <a:gd name="connsiteY17" fmla="*/ 657478 h 694823"/>
                <a:gd name="connsiteX18" fmla="*/ 594120 w 884710"/>
                <a:gd name="connsiteY18" fmla="*/ 657639 h 694823"/>
                <a:gd name="connsiteX19" fmla="*/ 576519 w 884710"/>
                <a:gd name="connsiteY19" fmla="*/ 676048 h 694823"/>
                <a:gd name="connsiteX20" fmla="*/ 592990 w 884710"/>
                <a:gd name="connsiteY20" fmla="*/ 694295 h 694823"/>
                <a:gd name="connsiteX21" fmla="*/ 692783 w 884710"/>
                <a:gd name="connsiteY21" fmla="*/ 689289 h 694823"/>
                <a:gd name="connsiteX22" fmla="*/ 881793 w 884710"/>
                <a:gd name="connsiteY22" fmla="*/ 410981 h 694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84710" h="694823">
                  <a:moveTo>
                    <a:pt x="881793" y="410981"/>
                  </a:moveTo>
                  <a:cubicBezTo>
                    <a:pt x="866775" y="310380"/>
                    <a:pt x="783211" y="225120"/>
                    <a:pt x="682125" y="210425"/>
                  </a:cubicBezTo>
                  <a:cubicBezTo>
                    <a:pt x="649910" y="205742"/>
                    <a:pt x="616888" y="207196"/>
                    <a:pt x="584189" y="206308"/>
                  </a:cubicBezTo>
                  <a:cubicBezTo>
                    <a:pt x="578214" y="206146"/>
                    <a:pt x="575308" y="204128"/>
                    <a:pt x="572240" y="199041"/>
                  </a:cubicBezTo>
                  <a:cubicBezTo>
                    <a:pt x="559240" y="177807"/>
                    <a:pt x="547372" y="155442"/>
                    <a:pt x="531709" y="136307"/>
                  </a:cubicBezTo>
                  <a:cubicBezTo>
                    <a:pt x="453311" y="40793"/>
                    <a:pt x="354163" y="-10477"/>
                    <a:pt x="228210" y="1795"/>
                  </a:cubicBezTo>
                  <a:cubicBezTo>
                    <a:pt x="139962" y="10354"/>
                    <a:pt x="66328" y="49674"/>
                    <a:pt x="6824" y="115234"/>
                  </a:cubicBezTo>
                  <a:cubicBezTo>
                    <a:pt x="-2219" y="125165"/>
                    <a:pt x="-2138" y="137276"/>
                    <a:pt x="6259" y="144462"/>
                  </a:cubicBezTo>
                  <a:cubicBezTo>
                    <a:pt x="15059" y="151890"/>
                    <a:pt x="25313" y="149709"/>
                    <a:pt x="35325" y="139859"/>
                  </a:cubicBezTo>
                  <a:cubicBezTo>
                    <a:pt x="48889" y="126457"/>
                    <a:pt x="62049" y="112085"/>
                    <a:pt x="77390" y="101024"/>
                  </a:cubicBezTo>
                  <a:cubicBezTo>
                    <a:pt x="170401" y="33526"/>
                    <a:pt x="270840" y="15844"/>
                    <a:pt x="378143" y="62027"/>
                  </a:cubicBezTo>
                  <a:cubicBezTo>
                    <a:pt x="454845" y="95049"/>
                    <a:pt x="509021" y="152616"/>
                    <a:pt x="544788" y="227703"/>
                  </a:cubicBezTo>
                  <a:cubicBezTo>
                    <a:pt x="549794" y="238280"/>
                    <a:pt x="556253" y="244174"/>
                    <a:pt x="568526" y="243690"/>
                  </a:cubicBezTo>
                  <a:cubicBezTo>
                    <a:pt x="583059" y="243125"/>
                    <a:pt x="597672" y="243528"/>
                    <a:pt x="612286" y="243528"/>
                  </a:cubicBezTo>
                  <a:cubicBezTo>
                    <a:pt x="612286" y="243125"/>
                    <a:pt x="612367" y="242802"/>
                    <a:pt x="612367" y="242398"/>
                  </a:cubicBezTo>
                  <a:cubicBezTo>
                    <a:pt x="633036" y="243770"/>
                    <a:pt x="653867" y="243851"/>
                    <a:pt x="674374" y="246677"/>
                  </a:cubicBezTo>
                  <a:cubicBezTo>
                    <a:pt x="781031" y="261372"/>
                    <a:pt x="861609" y="368835"/>
                    <a:pt x="846430" y="475169"/>
                  </a:cubicBezTo>
                  <a:cubicBezTo>
                    <a:pt x="831008" y="583198"/>
                    <a:pt x="745425" y="657397"/>
                    <a:pt x="635943" y="657478"/>
                  </a:cubicBezTo>
                  <a:cubicBezTo>
                    <a:pt x="621975" y="657478"/>
                    <a:pt x="608007" y="657155"/>
                    <a:pt x="594120" y="657639"/>
                  </a:cubicBezTo>
                  <a:cubicBezTo>
                    <a:pt x="583785" y="657962"/>
                    <a:pt x="576519" y="666036"/>
                    <a:pt x="576519" y="676048"/>
                  </a:cubicBezTo>
                  <a:cubicBezTo>
                    <a:pt x="576438" y="685736"/>
                    <a:pt x="583301" y="694214"/>
                    <a:pt x="592990" y="694295"/>
                  </a:cubicBezTo>
                  <a:cubicBezTo>
                    <a:pt x="626335" y="694537"/>
                    <a:pt x="659761" y="696878"/>
                    <a:pt x="692783" y="689289"/>
                  </a:cubicBezTo>
                  <a:cubicBezTo>
                    <a:pt x="820997" y="660061"/>
                    <a:pt x="901332" y="541859"/>
                    <a:pt x="881793" y="410981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16">
              <a:extLst>
                <a:ext uri="{FF2B5EF4-FFF2-40B4-BE49-F238E27FC236}">
                  <a16:creationId xmlns:a16="http://schemas.microsoft.com/office/drawing/2014/main" id="{3091EFFC-16D6-42DE-8EB9-63D5296B8898}"/>
                </a:ext>
              </a:extLst>
            </p:cNvPr>
            <p:cNvSpPr/>
            <p:nvPr/>
          </p:nvSpPr>
          <p:spPr>
            <a:xfrm>
              <a:off x="7302743" y="4000783"/>
              <a:ext cx="443541" cy="306119"/>
            </a:xfrm>
            <a:custGeom>
              <a:avLst/>
              <a:gdLst>
                <a:gd name="connsiteX0" fmla="*/ 217041 w 443541"/>
                <a:gd name="connsiteY0" fmla="*/ 191179 h 306119"/>
                <a:gd name="connsiteX1" fmla="*/ 241343 w 443541"/>
                <a:gd name="connsiteY1" fmla="*/ 191179 h 306119"/>
                <a:gd name="connsiteX2" fmla="*/ 416144 w 443541"/>
                <a:gd name="connsiteY2" fmla="*/ 295736 h 306119"/>
                <a:gd name="connsiteX3" fmla="*/ 435682 w 443541"/>
                <a:gd name="connsiteY3" fmla="*/ 304698 h 306119"/>
                <a:gd name="connsiteX4" fmla="*/ 440850 w 443541"/>
                <a:gd name="connsiteY4" fmla="*/ 283141 h 306119"/>
                <a:gd name="connsiteX5" fmla="*/ 277595 w 443541"/>
                <a:gd name="connsiteY5" fmla="*/ 166311 h 306119"/>
                <a:gd name="connsiteX6" fmla="*/ 196049 w 443541"/>
                <a:gd name="connsiteY6" fmla="*/ 163889 h 306119"/>
                <a:gd name="connsiteX7" fmla="*/ 181839 w 443541"/>
                <a:gd name="connsiteY7" fmla="*/ 155492 h 306119"/>
                <a:gd name="connsiteX8" fmla="*/ 165610 w 443541"/>
                <a:gd name="connsiteY8" fmla="*/ 126749 h 306119"/>
                <a:gd name="connsiteX9" fmla="*/ 22460 w 443541"/>
                <a:gd name="connsiteY9" fmla="*/ 2249 h 306119"/>
                <a:gd name="connsiteX10" fmla="*/ 1548 w 443541"/>
                <a:gd name="connsiteY10" fmla="*/ 7497 h 306119"/>
                <a:gd name="connsiteX11" fmla="*/ 11156 w 443541"/>
                <a:gd name="connsiteY11" fmla="*/ 27521 h 306119"/>
                <a:gd name="connsiteX12" fmla="*/ 37962 w 443541"/>
                <a:gd name="connsiteY12" fmla="*/ 41246 h 306119"/>
                <a:gd name="connsiteX13" fmla="*/ 161977 w 443541"/>
                <a:gd name="connsiteY13" fmla="*/ 178099 h 306119"/>
                <a:gd name="connsiteX14" fmla="*/ 182969 w 443541"/>
                <a:gd name="connsiteY14" fmla="*/ 191421 h 306119"/>
                <a:gd name="connsiteX15" fmla="*/ 217041 w 443541"/>
                <a:gd name="connsiteY15" fmla="*/ 191179 h 30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3541" h="306119">
                  <a:moveTo>
                    <a:pt x="217041" y="191179"/>
                  </a:moveTo>
                  <a:cubicBezTo>
                    <a:pt x="225115" y="191179"/>
                    <a:pt x="233269" y="191098"/>
                    <a:pt x="241343" y="191179"/>
                  </a:cubicBezTo>
                  <a:cubicBezTo>
                    <a:pt x="319902" y="192067"/>
                    <a:pt x="378277" y="226704"/>
                    <a:pt x="416144" y="295736"/>
                  </a:cubicBezTo>
                  <a:cubicBezTo>
                    <a:pt x="421311" y="305102"/>
                    <a:pt x="428093" y="308250"/>
                    <a:pt x="435682" y="304698"/>
                  </a:cubicBezTo>
                  <a:cubicBezTo>
                    <a:pt x="443595" y="300984"/>
                    <a:pt x="445936" y="292668"/>
                    <a:pt x="440850" y="283141"/>
                  </a:cubicBezTo>
                  <a:cubicBezTo>
                    <a:pt x="405809" y="217177"/>
                    <a:pt x="351552" y="176969"/>
                    <a:pt x="277595" y="166311"/>
                  </a:cubicBezTo>
                  <a:cubicBezTo>
                    <a:pt x="250871" y="162436"/>
                    <a:pt x="223258" y="164131"/>
                    <a:pt x="196049" y="163889"/>
                  </a:cubicBezTo>
                  <a:cubicBezTo>
                    <a:pt x="189024" y="163808"/>
                    <a:pt x="184987" y="162113"/>
                    <a:pt x="181839" y="155492"/>
                  </a:cubicBezTo>
                  <a:cubicBezTo>
                    <a:pt x="177156" y="145561"/>
                    <a:pt x="171585" y="136034"/>
                    <a:pt x="165610" y="126749"/>
                  </a:cubicBezTo>
                  <a:cubicBezTo>
                    <a:pt x="129923" y="71443"/>
                    <a:pt x="82933" y="29055"/>
                    <a:pt x="22460" y="2249"/>
                  </a:cubicBezTo>
                  <a:cubicBezTo>
                    <a:pt x="12690" y="-2111"/>
                    <a:pt x="5101" y="-11"/>
                    <a:pt x="1548" y="7497"/>
                  </a:cubicBezTo>
                  <a:cubicBezTo>
                    <a:pt x="-2327" y="15571"/>
                    <a:pt x="1145" y="22596"/>
                    <a:pt x="11156" y="27521"/>
                  </a:cubicBezTo>
                  <a:cubicBezTo>
                    <a:pt x="20118" y="31961"/>
                    <a:pt x="29322" y="36160"/>
                    <a:pt x="37962" y="41246"/>
                  </a:cubicBezTo>
                  <a:cubicBezTo>
                    <a:pt x="93591" y="73865"/>
                    <a:pt x="134687" y="119805"/>
                    <a:pt x="161977" y="178099"/>
                  </a:cubicBezTo>
                  <a:cubicBezTo>
                    <a:pt x="166418" y="187626"/>
                    <a:pt x="172311" y="192067"/>
                    <a:pt x="182969" y="191421"/>
                  </a:cubicBezTo>
                  <a:cubicBezTo>
                    <a:pt x="194353" y="190694"/>
                    <a:pt x="205737" y="191179"/>
                    <a:pt x="217041" y="191179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16">
              <a:extLst>
                <a:ext uri="{FF2B5EF4-FFF2-40B4-BE49-F238E27FC236}">
                  <a16:creationId xmlns:a16="http://schemas.microsoft.com/office/drawing/2014/main" id="{DEE34E8A-D0D2-492B-924D-43B241E9933E}"/>
                </a:ext>
              </a:extLst>
            </p:cNvPr>
            <p:cNvSpPr/>
            <p:nvPr/>
          </p:nvSpPr>
          <p:spPr>
            <a:xfrm>
              <a:off x="7731296" y="4321562"/>
              <a:ext cx="36276" cy="75235"/>
            </a:xfrm>
            <a:custGeom>
              <a:avLst/>
              <a:gdLst>
                <a:gd name="connsiteX0" fmla="*/ 26911 w 36276"/>
                <a:gd name="connsiteY0" fmla="*/ 10320 h 75235"/>
                <a:gd name="connsiteX1" fmla="*/ 10602 w 36276"/>
                <a:gd name="connsiteY1" fmla="*/ 551 h 75235"/>
                <a:gd name="connsiteX2" fmla="*/ 267 w 36276"/>
                <a:gd name="connsiteY2" fmla="*/ 16699 h 75235"/>
                <a:gd name="connsiteX3" fmla="*/ 8099 w 36276"/>
                <a:gd name="connsiteY3" fmla="*/ 64577 h 75235"/>
                <a:gd name="connsiteX4" fmla="*/ 21259 w 36276"/>
                <a:gd name="connsiteY4" fmla="*/ 75235 h 75235"/>
                <a:gd name="connsiteX5" fmla="*/ 34662 w 36276"/>
                <a:gd name="connsiteY5" fmla="*/ 64900 h 75235"/>
                <a:gd name="connsiteX6" fmla="*/ 34743 w 36276"/>
                <a:gd name="connsiteY6" fmla="*/ 56180 h 75235"/>
                <a:gd name="connsiteX7" fmla="*/ 36277 w 36276"/>
                <a:gd name="connsiteY7" fmla="*/ 55938 h 75235"/>
                <a:gd name="connsiteX8" fmla="*/ 26911 w 36276"/>
                <a:gd name="connsiteY8" fmla="*/ 10320 h 7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76" h="75235">
                  <a:moveTo>
                    <a:pt x="26911" y="10320"/>
                  </a:moveTo>
                  <a:cubicBezTo>
                    <a:pt x="24973" y="2489"/>
                    <a:pt x="18917" y="-1548"/>
                    <a:pt x="10602" y="551"/>
                  </a:cubicBezTo>
                  <a:cubicBezTo>
                    <a:pt x="2366" y="2569"/>
                    <a:pt x="-1025" y="8544"/>
                    <a:pt x="267" y="16699"/>
                  </a:cubicBezTo>
                  <a:cubicBezTo>
                    <a:pt x="2689" y="32685"/>
                    <a:pt x="5192" y="48672"/>
                    <a:pt x="8099" y="64577"/>
                  </a:cubicBezTo>
                  <a:cubicBezTo>
                    <a:pt x="9310" y="71440"/>
                    <a:pt x="14235" y="75073"/>
                    <a:pt x="21259" y="75235"/>
                  </a:cubicBezTo>
                  <a:cubicBezTo>
                    <a:pt x="28364" y="75315"/>
                    <a:pt x="32967" y="71601"/>
                    <a:pt x="34662" y="64900"/>
                  </a:cubicBezTo>
                  <a:cubicBezTo>
                    <a:pt x="35389" y="62155"/>
                    <a:pt x="34743" y="59087"/>
                    <a:pt x="34743" y="56180"/>
                  </a:cubicBezTo>
                  <a:cubicBezTo>
                    <a:pt x="35227" y="56099"/>
                    <a:pt x="35711" y="56019"/>
                    <a:pt x="36277" y="55938"/>
                  </a:cubicBezTo>
                  <a:cubicBezTo>
                    <a:pt x="33208" y="40678"/>
                    <a:pt x="30544" y="25419"/>
                    <a:pt x="26911" y="10320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6">
              <a:extLst>
                <a:ext uri="{FF2B5EF4-FFF2-40B4-BE49-F238E27FC236}">
                  <a16:creationId xmlns:a16="http://schemas.microsoft.com/office/drawing/2014/main" id="{2EB3208B-7A11-47A0-9FDF-24BC65EF7622}"/>
                </a:ext>
              </a:extLst>
            </p:cNvPr>
            <p:cNvSpPr/>
            <p:nvPr/>
          </p:nvSpPr>
          <p:spPr>
            <a:xfrm>
              <a:off x="7479002" y="4528805"/>
              <a:ext cx="43774" cy="37140"/>
            </a:xfrm>
            <a:custGeom>
              <a:avLst/>
              <a:gdLst>
                <a:gd name="connsiteX0" fmla="*/ 21889 w 43774"/>
                <a:gd name="connsiteY0" fmla="*/ 1 h 37140"/>
                <a:gd name="connsiteX1" fmla="*/ 9 w 43774"/>
                <a:gd name="connsiteY1" fmla="*/ 18248 h 37140"/>
                <a:gd name="connsiteX2" fmla="*/ 22050 w 43774"/>
                <a:gd name="connsiteY2" fmla="*/ 37141 h 37140"/>
                <a:gd name="connsiteX3" fmla="*/ 43769 w 43774"/>
                <a:gd name="connsiteY3" fmla="*/ 19055 h 37140"/>
                <a:gd name="connsiteX4" fmla="*/ 21889 w 43774"/>
                <a:gd name="connsiteY4" fmla="*/ 1 h 3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74" h="37140">
                  <a:moveTo>
                    <a:pt x="21889" y="1"/>
                  </a:moveTo>
                  <a:cubicBezTo>
                    <a:pt x="8890" y="1"/>
                    <a:pt x="331" y="7187"/>
                    <a:pt x="9" y="18248"/>
                  </a:cubicBezTo>
                  <a:cubicBezTo>
                    <a:pt x="-314" y="29632"/>
                    <a:pt x="8405" y="37141"/>
                    <a:pt x="22050" y="37141"/>
                  </a:cubicBezTo>
                  <a:cubicBezTo>
                    <a:pt x="35292" y="37141"/>
                    <a:pt x="43527" y="30278"/>
                    <a:pt x="43769" y="19055"/>
                  </a:cubicBezTo>
                  <a:cubicBezTo>
                    <a:pt x="44011" y="7348"/>
                    <a:pt x="35534" y="-80"/>
                    <a:pt x="21889" y="1"/>
                  </a:cubicBezTo>
                  <a:close/>
                </a:path>
              </a:pathLst>
            </a:custGeom>
            <a:grpFill/>
            <a:ln w="80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Oval 68">
            <a:extLst>
              <a:ext uri="{FF2B5EF4-FFF2-40B4-BE49-F238E27FC236}">
                <a16:creationId xmlns:a16="http://schemas.microsoft.com/office/drawing/2014/main" id="{7BA9BCEB-3943-4BE9-8325-E48811B11A7B}"/>
              </a:ext>
            </a:extLst>
          </p:cNvPr>
          <p:cNvSpPr/>
          <p:nvPr/>
        </p:nvSpPr>
        <p:spPr>
          <a:xfrm rot="205243">
            <a:off x="10913387" y="2606327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5" name="Oval 68">
            <a:extLst>
              <a:ext uri="{FF2B5EF4-FFF2-40B4-BE49-F238E27FC236}">
                <a16:creationId xmlns:a16="http://schemas.microsoft.com/office/drawing/2014/main" id="{657B5211-A311-4691-8EF9-8266AC2A9D8A}"/>
              </a:ext>
            </a:extLst>
          </p:cNvPr>
          <p:cNvSpPr/>
          <p:nvPr/>
        </p:nvSpPr>
        <p:spPr>
          <a:xfrm rot="285145" flipV="1">
            <a:off x="11098552" y="4067428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6" name="Oval 68">
            <a:extLst>
              <a:ext uri="{FF2B5EF4-FFF2-40B4-BE49-F238E27FC236}">
                <a16:creationId xmlns:a16="http://schemas.microsoft.com/office/drawing/2014/main" id="{055C3EDF-B596-4ABC-A1E1-91913DCCFB1E}"/>
              </a:ext>
            </a:extLst>
          </p:cNvPr>
          <p:cNvSpPr/>
          <p:nvPr/>
        </p:nvSpPr>
        <p:spPr>
          <a:xfrm rot="21302571" flipH="1">
            <a:off x="6698068" y="3111150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7" name="Oval 68">
            <a:extLst>
              <a:ext uri="{FF2B5EF4-FFF2-40B4-BE49-F238E27FC236}">
                <a16:creationId xmlns:a16="http://schemas.microsoft.com/office/drawing/2014/main" id="{67A3A98F-6FA9-461F-844A-3B54F58292A8}"/>
              </a:ext>
            </a:extLst>
          </p:cNvPr>
          <p:cNvSpPr/>
          <p:nvPr/>
        </p:nvSpPr>
        <p:spPr>
          <a:xfrm rot="726905" flipH="1" flipV="1">
            <a:off x="6303660" y="4008971"/>
            <a:ext cx="1057079" cy="921820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accent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8" name="Rectangle 36">
            <a:extLst>
              <a:ext uri="{FF2B5EF4-FFF2-40B4-BE49-F238E27FC236}">
                <a16:creationId xmlns:a16="http://schemas.microsoft.com/office/drawing/2014/main" id="{B2B61344-74A9-4453-9CAF-7C8615A9DEE4}"/>
              </a:ext>
            </a:extLst>
          </p:cNvPr>
          <p:cNvSpPr/>
          <p:nvPr/>
        </p:nvSpPr>
        <p:spPr>
          <a:xfrm>
            <a:off x="11343594" y="2881021"/>
            <a:ext cx="429940" cy="35939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A998E6BA-C1C8-4B19-8434-9CD6D1921701}"/>
              </a:ext>
            </a:extLst>
          </p:cNvPr>
          <p:cNvSpPr/>
          <p:nvPr/>
        </p:nvSpPr>
        <p:spPr>
          <a:xfrm>
            <a:off x="6858246" y="3350075"/>
            <a:ext cx="451418" cy="29667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D8D8350B-E987-4086-B89D-D8FB6D5C37C9}"/>
              </a:ext>
            </a:extLst>
          </p:cNvPr>
          <p:cNvSpPr>
            <a:spLocks noChangeAspect="1"/>
          </p:cNvSpPr>
          <p:nvPr/>
        </p:nvSpPr>
        <p:spPr>
          <a:xfrm>
            <a:off x="11490315" y="4316695"/>
            <a:ext cx="388615" cy="39186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9C66906E-BBEE-4D65-9D68-845BB493CB8A}"/>
              </a:ext>
            </a:extLst>
          </p:cNvPr>
          <p:cNvSpPr/>
          <p:nvPr/>
        </p:nvSpPr>
        <p:spPr>
          <a:xfrm>
            <a:off x="6580261" y="4271616"/>
            <a:ext cx="406874" cy="31253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5D5FA07-EEB0-47C9-92F8-8C5FCFE33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91" y="250217"/>
            <a:ext cx="9767454" cy="604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AE31CB-EE22-4FE2-A739-70827B80D188}"/>
              </a:ext>
            </a:extLst>
          </p:cNvPr>
          <p:cNvSpPr txBox="1"/>
          <p:nvPr/>
        </p:nvSpPr>
        <p:spPr>
          <a:xfrm>
            <a:off x="3779792" y="4936145"/>
            <a:ext cx="439739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6">
                    <a:lumMod val="25000"/>
                    <a:lumOff val="75000"/>
                  </a:schemeClr>
                </a:solidFill>
                <a:cs typeface="Arial" pitchFamily="34" charset="0"/>
              </a:rPr>
              <a:t>THANK</a:t>
            </a:r>
            <a:r>
              <a:rPr lang="en-US" altLang="ko-KR" sz="5400" b="1" dirty="0">
                <a:solidFill>
                  <a:schemeClr val="accent6">
                    <a:lumMod val="10000"/>
                    <a:lumOff val="9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5400" b="1" dirty="0">
                <a:solidFill>
                  <a:schemeClr val="accent6">
                    <a:lumMod val="25000"/>
                    <a:lumOff val="75000"/>
                  </a:schemeClr>
                </a:solidFill>
                <a:cs typeface="Arial" pitchFamily="34" charset="0"/>
              </a:rPr>
              <a:t>YOU</a:t>
            </a:r>
            <a:endParaRPr lang="ko-KR" altLang="en-US" sz="5400" b="1" dirty="0">
              <a:solidFill>
                <a:schemeClr val="accent6">
                  <a:lumMod val="25000"/>
                  <a:lumOff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3400" y="33464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dirty="0"/>
              <a:t>타이머 메서드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33400" y="179514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set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메서드에 </a:t>
            </a:r>
            <a:r>
              <a:rPr lang="en-US" altLang="ko-KR" sz="2400" dirty="0">
                <a:latin typeface="KoPub돋움체_Pro Bold" pitchFamily="18" charset="-127"/>
                <a:ea typeface="KoPub돋움체_Pro Bold" pitchFamily="18" charset="-127"/>
              </a:rPr>
              <a:t>clear </a:t>
            </a:r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메서드가 대응됨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2000" dirty="0">
                <a:latin typeface="KoPub돋움체_Pro Bold" pitchFamily="18" charset="-127"/>
                <a:ea typeface="KoPub돋움체_Pro Bold" pitchFamily="18" charset="-127"/>
              </a:rPr>
              <a:t>set </a:t>
            </a:r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메서드의 리턴 값</a:t>
            </a:r>
            <a:r>
              <a:rPr lang="en-US" altLang="ko-KR" sz="2000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아이디</a:t>
            </a:r>
            <a:r>
              <a:rPr lang="en-US" altLang="ko-KR" sz="2000" dirty="0">
                <a:latin typeface="KoPub돋움체_Pro Bold" pitchFamily="18" charset="-127"/>
                <a:ea typeface="KoPub돋움체_Pro Bold" pitchFamily="18" charset="-127"/>
              </a:rPr>
              <a:t>)</a:t>
            </a:r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을 </a:t>
            </a:r>
            <a:r>
              <a:rPr lang="en-US" altLang="ko-KR" sz="2000" dirty="0">
                <a:latin typeface="KoPub돋움체_Pro Bold" pitchFamily="18" charset="-127"/>
                <a:ea typeface="KoPub돋움체_Pro Bold" pitchFamily="18" charset="-127"/>
              </a:rPr>
              <a:t>clear </a:t>
            </a:r>
            <a:r>
              <a:rPr lang="ko-KR" altLang="en-US" sz="2000" dirty="0">
                <a:latin typeface="KoPub돋움체_Pro Bold" pitchFamily="18" charset="-127"/>
                <a:ea typeface="KoPub돋움체_Pro Bold" pitchFamily="18" charset="-127"/>
              </a:rPr>
              <a:t>메서드에 넣어 취소</a:t>
            </a: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2000" b="1" dirty="0" err="1"/>
              <a:t>setTimeout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콜백</a:t>
            </a:r>
            <a:r>
              <a:rPr lang="ko-KR" altLang="en-US" sz="2000" b="1" dirty="0"/>
              <a:t> 함수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밀리초</a:t>
            </a:r>
            <a:r>
              <a:rPr lang="en-US" altLang="ko-KR" sz="2000" b="1" dirty="0"/>
              <a:t>)</a:t>
            </a:r>
            <a:r>
              <a:rPr lang="en-US" altLang="ko-KR" sz="2000" dirty="0"/>
              <a:t>:  </a:t>
            </a:r>
            <a:r>
              <a:rPr lang="ko-KR" altLang="en-US" sz="2000" dirty="0"/>
              <a:t>주어진 </a:t>
            </a:r>
            <a:r>
              <a:rPr lang="ko-KR" altLang="en-US" sz="2000" dirty="0" err="1"/>
              <a:t>밀리초</a:t>
            </a:r>
            <a:r>
              <a:rPr lang="en-US" altLang="ko-KR" sz="2000" dirty="0"/>
              <a:t>(1000</a:t>
            </a:r>
            <a:r>
              <a:rPr lang="ko-KR" altLang="en-US" sz="2000" dirty="0"/>
              <a:t>분의 </a:t>
            </a:r>
            <a:r>
              <a:rPr lang="en-US" altLang="ko-KR" sz="2000" dirty="0"/>
              <a:t>1</a:t>
            </a:r>
            <a:r>
              <a:rPr lang="ko-KR" altLang="en-US" sz="2000" dirty="0"/>
              <a:t>초</a:t>
            </a:r>
            <a:r>
              <a:rPr lang="en-US" altLang="ko-KR" sz="2000" dirty="0"/>
              <a:t>) </a:t>
            </a:r>
            <a:r>
              <a:rPr lang="ko-KR" altLang="en-US" sz="2000" dirty="0"/>
              <a:t>이후에 </a:t>
            </a:r>
            <a:r>
              <a:rPr lang="ko-KR" altLang="en-US" sz="2000" dirty="0" err="1"/>
              <a:t>콜백</a:t>
            </a:r>
            <a:r>
              <a:rPr lang="ko-KR" altLang="en-US" sz="2000" dirty="0"/>
              <a:t> 함수를               </a:t>
            </a:r>
            <a:r>
              <a:rPr lang="en-US" altLang="ko-KR" sz="2000" dirty="0"/>
              <a:t>					</a:t>
            </a:r>
            <a:r>
              <a:rPr lang="ko-KR" altLang="en-US" sz="2000" dirty="0"/>
              <a:t>실행합니다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b="1" dirty="0" err="1"/>
              <a:t>setInterval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콜백</a:t>
            </a:r>
            <a:r>
              <a:rPr lang="ko-KR" altLang="en-US" sz="2000" b="1" dirty="0"/>
              <a:t> 함수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밀리초</a:t>
            </a:r>
            <a:r>
              <a:rPr lang="en-US" altLang="ko-KR" sz="2000" b="1" dirty="0"/>
              <a:t>)</a:t>
            </a:r>
            <a:r>
              <a:rPr lang="en-US" altLang="ko-KR" sz="2000" dirty="0"/>
              <a:t>:  </a:t>
            </a:r>
            <a:r>
              <a:rPr lang="ko-KR" altLang="en-US" sz="2000" dirty="0"/>
              <a:t>주어진 </a:t>
            </a:r>
            <a:r>
              <a:rPr lang="ko-KR" altLang="en-US" sz="2000" dirty="0" err="1"/>
              <a:t>밀리초마다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콜백</a:t>
            </a:r>
            <a:r>
              <a:rPr lang="ko-KR" altLang="en-US" sz="2000" dirty="0"/>
              <a:t> 함수를 반복 실행합니다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b="1" dirty="0" err="1"/>
              <a:t>setImmediate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콜백</a:t>
            </a:r>
            <a:r>
              <a:rPr lang="ko-KR" altLang="en-US" sz="2000" b="1" dirty="0"/>
              <a:t> 함수</a:t>
            </a:r>
            <a:r>
              <a:rPr lang="en-US" altLang="ko-KR" sz="2000" b="1" dirty="0"/>
              <a:t>)</a:t>
            </a:r>
            <a:r>
              <a:rPr lang="en-US" altLang="ko-KR" sz="2000" dirty="0"/>
              <a:t>:  </a:t>
            </a:r>
            <a:r>
              <a:rPr lang="ko-KR" altLang="en-US" sz="2000" dirty="0" err="1"/>
              <a:t>콜백</a:t>
            </a:r>
            <a:r>
              <a:rPr lang="ko-KR" altLang="en-US" sz="2000" dirty="0"/>
              <a:t> 함수를 즉시 실행합니다</a:t>
            </a:r>
            <a:r>
              <a:rPr lang="en-US" altLang="ko-KR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lvl="1"/>
            <a:r>
              <a:rPr lang="en-US" altLang="ko-KR" sz="2000" b="1" dirty="0" err="1"/>
              <a:t>clearTimeout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아이디</a:t>
            </a:r>
            <a:r>
              <a:rPr lang="en-US" altLang="ko-KR" sz="2000" b="1" dirty="0"/>
              <a:t>)</a:t>
            </a:r>
            <a:r>
              <a:rPr lang="en-US" altLang="ko-KR" sz="2000" dirty="0"/>
              <a:t>:  </a:t>
            </a:r>
            <a:r>
              <a:rPr lang="en-US" altLang="ko-KR" sz="2000" dirty="0" err="1"/>
              <a:t>setTimeout</a:t>
            </a:r>
            <a:r>
              <a:rPr lang="ko-KR" altLang="en-US" sz="2000" dirty="0"/>
              <a:t>을 취소합니다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b="1" dirty="0" err="1"/>
              <a:t>clearInterval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아이디</a:t>
            </a:r>
            <a:r>
              <a:rPr lang="en-US" altLang="ko-KR" sz="2000" b="1" dirty="0"/>
              <a:t>)</a:t>
            </a:r>
            <a:r>
              <a:rPr lang="en-US" altLang="ko-KR" sz="2000" dirty="0"/>
              <a:t>:  </a:t>
            </a:r>
            <a:r>
              <a:rPr lang="en-US" altLang="ko-KR" sz="2000" dirty="0" err="1"/>
              <a:t>setInterval</a:t>
            </a:r>
            <a:r>
              <a:rPr lang="ko-KR" altLang="en-US" sz="2000" dirty="0"/>
              <a:t>을 취소합니다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b="1" dirty="0" err="1"/>
              <a:t>clearImmediate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아이디</a:t>
            </a:r>
            <a:r>
              <a:rPr lang="en-US" altLang="ko-KR" sz="2000" b="1" dirty="0"/>
              <a:t>)</a:t>
            </a:r>
            <a:r>
              <a:rPr lang="en-US" altLang="ko-KR" sz="2000" dirty="0"/>
              <a:t>:  </a:t>
            </a:r>
            <a:r>
              <a:rPr lang="en-US" altLang="ko-KR" sz="2000" dirty="0" err="1"/>
              <a:t>setImmediate</a:t>
            </a:r>
            <a:r>
              <a:rPr lang="ko-KR" altLang="en-US" sz="2000" dirty="0"/>
              <a:t>를 취소합니다</a:t>
            </a:r>
            <a:r>
              <a:rPr lang="en-US" altLang="ko-KR" sz="2000" dirty="0"/>
              <a:t>.</a:t>
            </a:r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sz="2000" dirty="0">
              <a:latin typeface="KoPub돋움체_Pro Bold" pitchFamily="18" charset="-127"/>
              <a:ea typeface="KoPub돋움체_Pro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580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63880" y="3143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6. </a:t>
            </a:r>
            <a:r>
              <a:rPr lang="ko-KR" altLang="en-US"/>
              <a:t>타이머</a:t>
            </a:r>
            <a:r>
              <a:rPr lang="en-US" altLang="ko-KR"/>
              <a:t> </a:t>
            </a:r>
            <a:r>
              <a:rPr lang="ko-KR" altLang="en-US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563880" y="17748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KoPub돋움체_Pro Bold" pitchFamily="18" charset="-127"/>
                <a:ea typeface="KoPub돋움체_Pro Bold" pitchFamily="18" charset="-127"/>
              </a:rPr>
              <a:t>다음 예제의 콘솔 출력을 맞춰보자</a:t>
            </a:r>
            <a:endParaRPr lang="en-US" altLang="ko-KR" sz="24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setTimeout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콜백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0)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보다 </a:t>
            </a:r>
            <a:r>
              <a:rPr lang="en-US" altLang="ko-KR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setImmediate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권장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0A1E60-25EF-4A34-8EBE-AF85835BE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618" y="586342"/>
            <a:ext cx="2818102" cy="38827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4E559C-15D6-404E-A16C-50DD7769E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618" y="4533575"/>
            <a:ext cx="2899382" cy="19760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9910" y="2905507"/>
            <a:ext cx="5102679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600" dirty="0">
                <a:solidFill>
                  <a:srgbClr val="0070C0"/>
                </a:solidFill>
              </a:rPr>
              <a:t>Immediate</a:t>
            </a:r>
            <a:r>
              <a:rPr lang="ko-KR" altLang="en-US" sz="1600" dirty="0">
                <a:solidFill>
                  <a:srgbClr val="0070C0"/>
                </a:solidFill>
              </a:rPr>
              <a:t> 가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제일 먼저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실행됨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sz="1600" dirty="0">
                <a:solidFill>
                  <a:srgbClr val="0070C0"/>
                </a:solidFill>
              </a:rPr>
              <a:t>Immediate2</a:t>
            </a:r>
            <a:r>
              <a:rPr lang="ko-KR" altLang="en-US" sz="1600" dirty="0">
                <a:solidFill>
                  <a:srgbClr val="0070C0"/>
                </a:solidFill>
              </a:rPr>
              <a:t>는 </a:t>
            </a:r>
            <a:r>
              <a:rPr lang="en-US" altLang="ko-KR" sz="1600" dirty="0" err="1">
                <a:solidFill>
                  <a:srgbClr val="0070C0"/>
                </a:solidFill>
              </a:rPr>
              <a:t>clearimmediate</a:t>
            </a:r>
            <a:r>
              <a:rPr lang="ko-KR" altLang="en-US" sz="1600" dirty="0">
                <a:solidFill>
                  <a:srgbClr val="0070C0"/>
                </a:solidFill>
              </a:rPr>
              <a:t>를 사용해서</a:t>
            </a:r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ko-KR" altLang="en-US" sz="1600" dirty="0">
                <a:solidFill>
                  <a:srgbClr val="0070C0"/>
                </a:solidFill>
              </a:rPr>
              <a:t>     취소 했으므로 실행되지 않음</a:t>
            </a:r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3) 1</a:t>
            </a:r>
            <a:r>
              <a:rPr lang="ko-KR" altLang="en-US" sz="1600" dirty="0">
                <a:solidFill>
                  <a:srgbClr val="0070C0"/>
                </a:solidFill>
              </a:rPr>
              <a:t>초 후에 </a:t>
            </a:r>
            <a:r>
              <a:rPr lang="en-US" altLang="ko-KR" sz="1600" dirty="0">
                <a:solidFill>
                  <a:srgbClr val="0070C0"/>
                </a:solidFill>
              </a:rPr>
              <a:t>interval </a:t>
            </a:r>
            <a:r>
              <a:rPr lang="ko-KR" altLang="en-US" sz="1600" dirty="0" err="1">
                <a:solidFill>
                  <a:srgbClr val="0070C0"/>
                </a:solidFill>
              </a:rPr>
              <a:t>콜백이</a:t>
            </a:r>
            <a:r>
              <a:rPr lang="ko-KR" altLang="en-US" sz="1600" dirty="0">
                <a:solidFill>
                  <a:srgbClr val="0070C0"/>
                </a:solidFill>
              </a:rPr>
              <a:t> 실행됨</a:t>
            </a:r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4) 1.5</a:t>
            </a:r>
            <a:r>
              <a:rPr lang="ko-KR" altLang="en-US" sz="1600" dirty="0">
                <a:solidFill>
                  <a:srgbClr val="0070C0"/>
                </a:solidFill>
              </a:rPr>
              <a:t>초 후에 </a:t>
            </a:r>
            <a:r>
              <a:rPr lang="en-US" altLang="ko-KR" sz="1600" dirty="0">
                <a:solidFill>
                  <a:srgbClr val="0070C0"/>
                </a:solidFill>
              </a:rPr>
              <a:t>timeout</a:t>
            </a:r>
            <a:r>
              <a:rPr lang="ko-KR" altLang="en-US" sz="1600" dirty="0">
                <a:solidFill>
                  <a:srgbClr val="0070C0"/>
                </a:solidFill>
              </a:rPr>
              <a:t>의 </a:t>
            </a:r>
            <a:r>
              <a:rPr lang="ko-KR" altLang="en-US" sz="1600" dirty="0" err="1">
                <a:solidFill>
                  <a:srgbClr val="0070C0"/>
                </a:solidFill>
              </a:rPr>
              <a:t>콜백이</a:t>
            </a:r>
            <a:r>
              <a:rPr lang="ko-KR" altLang="en-US" sz="1600" dirty="0">
                <a:solidFill>
                  <a:srgbClr val="0070C0"/>
                </a:solidFill>
              </a:rPr>
              <a:t> 실행 예정</a:t>
            </a:r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5) Interval</a:t>
            </a:r>
            <a:r>
              <a:rPr lang="ko-KR" altLang="en-US" sz="1600" dirty="0" err="1">
                <a:solidFill>
                  <a:srgbClr val="0070C0"/>
                </a:solidFill>
              </a:rPr>
              <a:t>콜백은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>
                <a:solidFill>
                  <a:srgbClr val="0070C0"/>
                </a:solidFill>
              </a:rPr>
              <a:t>초마다 실행되므로 </a:t>
            </a:r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초가 지났을 때</a:t>
            </a:r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ko-KR" altLang="en-US" sz="1600" dirty="0">
                <a:solidFill>
                  <a:srgbClr val="0070C0"/>
                </a:solidFill>
              </a:rPr>
              <a:t>     도 </a:t>
            </a:r>
            <a:r>
              <a:rPr lang="ko-KR" altLang="en-US" sz="1600" dirty="0" err="1">
                <a:solidFill>
                  <a:srgbClr val="0070C0"/>
                </a:solidFill>
              </a:rPr>
              <a:t>콜백이</a:t>
            </a:r>
            <a:r>
              <a:rPr lang="ko-KR" altLang="en-US" sz="1600" dirty="0">
                <a:solidFill>
                  <a:srgbClr val="0070C0"/>
                </a:solidFill>
              </a:rPr>
              <a:t> 실행됨</a:t>
            </a:r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6) 2.5</a:t>
            </a:r>
            <a:r>
              <a:rPr lang="ko-KR" altLang="en-US" sz="1600" dirty="0">
                <a:solidFill>
                  <a:srgbClr val="0070C0"/>
                </a:solidFill>
              </a:rPr>
              <a:t>초가 지났을 때 </a:t>
            </a:r>
            <a:r>
              <a:rPr lang="en-US" altLang="ko-KR" sz="1600" dirty="0" err="1">
                <a:solidFill>
                  <a:srgbClr val="0070C0"/>
                </a:solidFill>
              </a:rPr>
              <a:t>clearTimeout</a:t>
            </a:r>
            <a:r>
              <a:rPr lang="ko-KR" altLang="en-US" sz="1600" dirty="0">
                <a:solidFill>
                  <a:srgbClr val="0070C0"/>
                </a:solidFill>
              </a:rPr>
              <a:t>과 </a:t>
            </a:r>
            <a:r>
              <a:rPr lang="en-US" altLang="ko-KR" sz="1600" dirty="0" err="1">
                <a:solidFill>
                  <a:srgbClr val="0070C0"/>
                </a:solidFill>
              </a:rPr>
              <a:t>clearInterval</a:t>
            </a:r>
            <a:r>
              <a:rPr lang="ko-KR" altLang="en-US" sz="1600" dirty="0">
                <a:solidFill>
                  <a:srgbClr val="0070C0"/>
                </a:solidFill>
              </a:rPr>
              <a:t>이 </a:t>
            </a:r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ko-KR" altLang="en-US" sz="1600" dirty="0">
                <a:solidFill>
                  <a:srgbClr val="0070C0"/>
                </a:solidFill>
              </a:rPr>
              <a:t>     각각 </a:t>
            </a:r>
            <a:r>
              <a:rPr lang="en-US" altLang="ko-KR" sz="1600" dirty="0">
                <a:solidFill>
                  <a:srgbClr val="0070C0"/>
                </a:solidFill>
              </a:rPr>
              <a:t>timeout2</a:t>
            </a:r>
            <a:r>
              <a:rPr lang="ko-KR" altLang="en-US" sz="1600" dirty="0">
                <a:solidFill>
                  <a:srgbClr val="0070C0"/>
                </a:solidFill>
              </a:rPr>
              <a:t>와</a:t>
            </a:r>
            <a:r>
              <a:rPr lang="en-US" altLang="ko-KR" sz="1600" dirty="0">
                <a:solidFill>
                  <a:srgbClr val="0070C0"/>
                </a:solidFill>
              </a:rPr>
              <a:t> interval</a:t>
            </a:r>
            <a:r>
              <a:rPr lang="ko-KR" altLang="en-US" sz="1600" dirty="0">
                <a:solidFill>
                  <a:srgbClr val="0070C0"/>
                </a:solidFill>
              </a:rPr>
              <a:t>을 취소함</a:t>
            </a:r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7) 3</a:t>
            </a:r>
            <a:r>
              <a:rPr lang="ko-KR" altLang="en-US" sz="1600" dirty="0">
                <a:solidFill>
                  <a:srgbClr val="0070C0"/>
                </a:solidFill>
              </a:rPr>
              <a:t>초 후에는 로그가 아무것도 남지 않음 </a:t>
            </a:r>
          </a:p>
        </p:txBody>
      </p:sp>
    </p:spTree>
    <p:extLst>
      <p:ext uri="{BB962C8B-B14F-4D97-AF65-F5344CB8AC3E}">
        <p14:creationId xmlns:p14="http://schemas.microsoft.com/office/powerpoint/2010/main" val="2622672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43560" y="37528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6. </a:t>
            </a:r>
            <a:r>
              <a:rPr lang="ko-KR" altLang="en-US"/>
              <a:t>타이머</a:t>
            </a:r>
            <a:r>
              <a:rPr lang="en-US" altLang="ko-KR"/>
              <a:t> </a:t>
            </a:r>
            <a:r>
              <a:rPr lang="ko-KR" altLang="en-US"/>
              <a:t>예제 결과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65F672-4AB3-4BEB-860D-698918F0E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554" y="1431476"/>
            <a:ext cx="3341206" cy="35789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CF9855-5564-4AB1-8307-F8845249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31" y="1502596"/>
            <a:ext cx="1762125" cy="1962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9858" y="1700848"/>
            <a:ext cx="5102679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600" dirty="0">
                <a:solidFill>
                  <a:srgbClr val="0070C0"/>
                </a:solidFill>
              </a:rPr>
              <a:t>Immediate</a:t>
            </a:r>
            <a:r>
              <a:rPr lang="ko-KR" altLang="en-US" sz="1600" dirty="0">
                <a:solidFill>
                  <a:srgbClr val="0070C0"/>
                </a:solidFill>
              </a:rPr>
              <a:t> 가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제일 먼저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실행됨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sz="1600" dirty="0">
                <a:solidFill>
                  <a:srgbClr val="0070C0"/>
                </a:solidFill>
              </a:rPr>
              <a:t>Immediate2</a:t>
            </a:r>
            <a:r>
              <a:rPr lang="ko-KR" altLang="en-US" sz="1600" dirty="0">
                <a:solidFill>
                  <a:srgbClr val="0070C0"/>
                </a:solidFill>
              </a:rPr>
              <a:t>는 </a:t>
            </a:r>
            <a:r>
              <a:rPr lang="en-US" altLang="ko-KR" sz="1600" dirty="0" err="1">
                <a:solidFill>
                  <a:srgbClr val="0070C0"/>
                </a:solidFill>
              </a:rPr>
              <a:t>clearimmediate</a:t>
            </a:r>
            <a:r>
              <a:rPr lang="ko-KR" altLang="en-US" sz="1600" dirty="0">
                <a:solidFill>
                  <a:srgbClr val="0070C0"/>
                </a:solidFill>
              </a:rPr>
              <a:t>를 사용해서</a:t>
            </a:r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ko-KR" altLang="en-US" sz="1600" dirty="0">
                <a:solidFill>
                  <a:srgbClr val="0070C0"/>
                </a:solidFill>
              </a:rPr>
              <a:t>     취소 했으므로 실행되지 않음</a:t>
            </a:r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3) 1</a:t>
            </a:r>
            <a:r>
              <a:rPr lang="ko-KR" altLang="en-US" sz="1600" dirty="0">
                <a:solidFill>
                  <a:srgbClr val="0070C0"/>
                </a:solidFill>
              </a:rPr>
              <a:t>초 후에 </a:t>
            </a:r>
            <a:r>
              <a:rPr lang="en-US" altLang="ko-KR" sz="1600" dirty="0">
                <a:solidFill>
                  <a:srgbClr val="0070C0"/>
                </a:solidFill>
              </a:rPr>
              <a:t>interval </a:t>
            </a:r>
            <a:r>
              <a:rPr lang="ko-KR" altLang="en-US" sz="1600" dirty="0" err="1">
                <a:solidFill>
                  <a:srgbClr val="0070C0"/>
                </a:solidFill>
              </a:rPr>
              <a:t>콜백이</a:t>
            </a:r>
            <a:r>
              <a:rPr lang="ko-KR" altLang="en-US" sz="1600" dirty="0">
                <a:solidFill>
                  <a:srgbClr val="0070C0"/>
                </a:solidFill>
              </a:rPr>
              <a:t> 실행됨</a:t>
            </a:r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4) 1.5</a:t>
            </a:r>
            <a:r>
              <a:rPr lang="ko-KR" altLang="en-US" sz="1600" dirty="0">
                <a:solidFill>
                  <a:srgbClr val="0070C0"/>
                </a:solidFill>
              </a:rPr>
              <a:t>초 후에 </a:t>
            </a:r>
            <a:r>
              <a:rPr lang="en-US" altLang="ko-KR" sz="1600" dirty="0">
                <a:solidFill>
                  <a:srgbClr val="0070C0"/>
                </a:solidFill>
              </a:rPr>
              <a:t>timeout</a:t>
            </a:r>
            <a:r>
              <a:rPr lang="ko-KR" altLang="en-US" sz="1600" dirty="0">
                <a:solidFill>
                  <a:srgbClr val="0070C0"/>
                </a:solidFill>
              </a:rPr>
              <a:t>의 </a:t>
            </a:r>
            <a:r>
              <a:rPr lang="ko-KR" altLang="en-US" sz="1600" dirty="0" err="1">
                <a:solidFill>
                  <a:srgbClr val="0070C0"/>
                </a:solidFill>
              </a:rPr>
              <a:t>콜백이</a:t>
            </a:r>
            <a:r>
              <a:rPr lang="ko-KR" altLang="en-US" sz="1600" dirty="0">
                <a:solidFill>
                  <a:srgbClr val="0070C0"/>
                </a:solidFill>
              </a:rPr>
              <a:t> 실행 예정</a:t>
            </a:r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5) Interval</a:t>
            </a:r>
            <a:r>
              <a:rPr lang="ko-KR" altLang="en-US" sz="1600" dirty="0" err="1">
                <a:solidFill>
                  <a:srgbClr val="0070C0"/>
                </a:solidFill>
              </a:rPr>
              <a:t>콜백은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>
                <a:solidFill>
                  <a:srgbClr val="0070C0"/>
                </a:solidFill>
              </a:rPr>
              <a:t>초마다 실행되므로 </a:t>
            </a:r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초가 지났을 때</a:t>
            </a:r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ko-KR" altLang="en-US" sz="1600" dirty="0">
                <a:solidFill>
                  <a:srgbClr val="0070C0"/>
                </a:solidFill>
              </a:rPr>
              <a:t>     도 </a:t>
            </a:r>
            <a:r>
              <a:rPr lang="ko-KR" altLang="en-US" sz="1600" dirty="0" err="1">
                <a:solidFill>
                  <a:srgbClr val="0070C0"/>
                </a:solidFill>
              </a:rPr>
              <a:t>콜백이</a:t>
            </a:r>
            <a:r>
              <a:rPr lang="ko-KR" altLang="en-US" sz="1600" dirty="0">
                <a:solidFill>
                  <a:srgbClr val="0070C0"/>
                </a:solidFill>
              </a:rPr>
              <a:t> 실행됨</a:t>
            </a:r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6) 2.5</a:t>
            </a:r>
            <a:r>
              <a:rPr lang="ko-KR" altLang="en-US" sz="1600" dirty="0">
                <a:solidFill>
                  <a:srgbClr val="0070C0"/>
                </a:solidFill>
              </a:rPr>
              <a:t>초가 지났을 때 </a:t>
            </a:r>
            <a:r>
              <a:rPr lang="en-US" altLang="ko-KR" sz="1600" dirty="0" err="1">
                <a:solidFill>
                  <a:srgbClr val="0070C0"/>
                </a:solidFill>
              </a:rPr>
              <a:t>clearTimeout</a:t>
            </a:r>
            <a:r>
              <a:rPr lang="ko-KR" altLang="en-US" sz="1600" dirty="0">
                <a:solidFill>
                  <a:srgbClr val="0070C0"/>
                </a:solidFill>
              </a:rPr>
              <a:t>과 </a:t>
            </a:r>
            <a:r>
              <a:rPr lang="en-US" altLang="ko-KR" sz="1600" dirty="0" err="1">
                <a:solidFill>
                  <a:srgbClr val="0070C0"/>
                </a:solidFill>
              </a:rPr>
              <a:t>clearInterval</a:t>
            </a:r>
            <a:r>
              <a:rPr lang="ko-KR" altLang="en-US" sz="1600" dirty="0">
                <a:solidFill>
                  <a:srgbClr val="0070C0"/>
                </a:solidFill>
              </a:rPr>
              <a:t>이 </a:t>
            </a:r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ko-KR" altLang="en-US" sz="1600" dirty="0">
                <a:solidFill>
                  <a:srgbClr val="0070C0"/>
                </a:solidFill>
              </a:rPr>
              <a:t>     각각 </a:t>
            </a:r>
            <a:r>
              <a:rPr lang="en-US" altLang="ko-KR" sz="1600" dirty="0">
                <a:solidFill>
                  <a:srgbClr val="0070C0"/>
                </a:solidFill>
              </a:rPr>
              <a:t>timeout2</a:t>
            </a:r>
            <a:r>
              <a:rPr lang="ko-KR" altLang="en-US" sz="1600" dirty="0">
                <a:solidFill>
                  <a:srgbClr val="0070C0"/>
                </a:solidFill>
              </a:rPr>
              <a:t>와</a:t>
            </a:r>
            <a:r>
              <a:rPr lang="en-US" altLang="ko-KR" sz="1600" dirty="0">
                <a:solidFill>
                  <a:srgbClr val="0070C0"/>
                </a:solidFill>
              </a:rPr>
              <a:t> interval</a:t>
            </a:r>
            <a:r>
              <a:rPr lang="ko-KR" altLang="en-US" sz="1600" dirty="0">
                <a:solidFill>
                  <a:srgbClr val="0070C0"/>
                </a:solidFill>
              </a:rPr>
              <a:t>을 취소함</a:t>
            </a:r>
            <a:endParaRPr lang="en-US" altLang="ko-KR" sz="1600" dirty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7) 3</a:t>
            </a:r>
            <a:r>
              <a:rPr lang="ko-KR" altLang="en-US" sz="1600" dirty="0">
                <a:solidFill>
                  <a:srgbClr val="0070C0"/>
                </a:solidFill>
              </a:rPr>
              <a:t>초 후에는 로그가 아무것도 남지 않음 </a:t>
            </a:r>
          </a:p>
        </p:txBody>
      </p:sp>
    </p:spTree>
    <p:extLst>
      <p:ext uri="{BB962C8B-B14F-4D97-AF65-F5344CB8AC3E}">
        <p14:creationId xmlns:p14="http://schemas.microsoft.com/office/powerpoint/2010/main" val="163606203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3066</Words>
  <Application>Microsoft Office PowerPoint</Application>
  <PresentationFormat>와이드스크린</PresentationFormat>
  <Paragraphs>356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64</vt:i4>
      </vt:variant>
    </vt:vector>
  </HeadingPairs>
  <TitlesOfParts>
    <vt:vector size="75" baseType="lpstr">
      <vt:lpstr>KoPub돋움체_Pro Bold</vt:lpstr>
      <vt:lpstr>KoPub돋움체_Pro Medium</vt:lpstr>
      <vt:lpstr>굴림</vt:lpstr>
      <vt:lpstr>돋움</vt:lpstr>
      <vt:lpstr>새굴림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HyunJu Lee</cp:lastModifiedBy>
  <cp:revision>165</cp:revision>
  <dcterms:created xsi:type="dcterms:W3CDTF">2020-01-20T05:08:25Z</dcterms:created>
  <dcterms:modified xsi:type="dcterms:W3CDTF">2023-09-19T12:36:29Z</dcterms:modified>
</cp:coreProperties>
</file>