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P</a:t>
            </a:r>
            <a:r>
              <a:rPr dirty="0" sz="2400" lang="en-US"/>
              <a:t>a</a:t>
            </a:r>
            <a:r>
              <a:rPr dirty="0" sz="2400" lang="en-US"/>
              <a:t>v</a:t>
            </a:r>
            <a:r>
              <a:rPr dirty="0" sz="2400" lang="en-US"/>
              <a:t>i</a:t>
            </a:r>
            <a:r>
              <a:rPr dirty="0" sz="2400" lang="en-US"/>
              <a:t>t</a:t>
            </a:r>
            <a:r>
              <a:rPr dirty="0" sz="2400" lang="en-US"/>
              <a:t>h</a:t>
            </a:r>
            <a:r>
              <a:rPr dirty="0" sz="2400" lang="en-US"/>
              <a:t>r</a:t>
            </a:r>
            <a:r>
              <a:rPr dirty="0" sz="2400" lang="en-US"/>
              <a:t>a</a:t>
            </a:r>
            <a:r>
              <a:rPr dirty="0" sz="2400" lang="en-US"/>
              <a:t>.</a:t>
            </a:r>
            <a:r>
              <a:rPr dirty="0" sz="2400" lang="en-US"/>
              <a:t>B</a:t>
            </a:r>
            <a:endParaRPr dirty="0" sz="2400" lang="en-US"/>
          </a:p>
          <a:p>
            <a:r>
              <a:rPr dirty="0" sz="2400" lang="en-US"/>
              <a:t>REGISTER NO: 3122</a:t>
            </a:r>
            <a:r>
              <a:rPr dirty="0" sz="2400" lang="en-US"/>
              <a:t>0</a:t>
            </a:r>
            <a:r>
              <a:rPr dirty="0" sz="2400" lang="en-US"/>
              <a:t>5</a:t>
            </a:r>
            <a:r>
              <a:rPr dirty="0" sz="2400" lang="en-US"/>
              <a:t>0</a:t>
            </a:r>
            <a:r>
              <a:rPr dirty="0" sz="2400" lang="en-US"/>
              <a:t>3</a:t>
            </a:r>
            <a:r>
              <a:rPr dirty="0" sz="2400" lang="en-US"/>
              <a:t>8</a:t>
            </a:r>
            <a:r>
              <a:rPr dirty="0" sz="2400" lang="en-US"/>
              <a:t>,</a:t>
            </a:r>
            <a:r>
              <a:rPr dirty="0" sz="2400" lang="en-US"/>
              <a:t> </a:t>
            </a:r>
            <a:endParaRPr dirty="0" sz="2400" lang="en-US"/>
          </a:p>
          <a:p>
            <a:r>
              <a:rPr dirty="0" sz="2400" lang="en-US"/>
              <a:t>a</a:t>
            </a:r>
            <a:r>
              <a:rPr dirty="0" sz="2400" lang="en-US"/>
              <a:t>s</a:t>
            </a:r>
            <a:r>
              <a:rPr dirty="0" sz="2400" lang="en-US"/>
              <a:t>u</a:t>
            </a:r>
            <a:r>
              <a:rPr dirty="0" sz="2400" lang="en-US"/>
              <a:t>n</a:t>
            </a:r>
            <a:r>
              <a:rPr dirty="0" sz="2400" lang="en-US"/>
              <a:t>m</a:t>
            </a:r>
            <a:r>
              <a:rPr dirty="0" sz="2400" lang="en-US"/>
              <a:t>2</a:t>
            </a:r>
            <a:r>
              <a:rPr dirty="0" sz="2400" lang="en-US"/>
              <a:t>1</a:t>
            </a:r>
            <a:r>
              <a:rPr dirty="0" sz="2400" lang="en-US"/>
              <a:t>9</a:t>
            </a:r>
            <a:r>
              <a:rPr dirty="0" sz="2400" lang="en-US"/>
              <a:t>u</a:t>
            </a:r>
            <a:r>
              <a:rPr dirty="0" sz="2400" lang="en-US"/>
              <a:t>n</a:t>
            </a:r>
            <a:r>
              <a:rPr dirty="0" sz="2400" lang="en-US"/>
              <a:t>m</a:t>
            </a:r>
            <a:r>
              <a:rPr dirty="0" sz="2400" lang="en-US"/>
              <a:t>2</a:t>
            </a:r>
            <a:r>
              <a:rPr dirty="0" sz="2400" lang="en-US"/>
              <a:t>1</a:t>
            </a:r>
            <a:r>
              <a:rPr dirty="0" sz="2400" lang="en-US"/>
              <a:t>9</a:t>
            </a:r>
            <a:r>
              <a:rPr dirty="0" sz="2400" lang="en-US"/>
              <a:t>n</a:t>
            </a:r>
            <a:r>
              <a:rPr dirty="0" sz="2400" lang="en-US"/>
              <a:t>c</a:t>
            </a:r>
            <a:r>
              <a:rPr dirty="0" sz="2400" lang="en-US"/>
              <a:t>a</a:t>
            </a:r>
            <a:r>
              <a:rPr dirty="0" sz="2400" lang="en-US"/>
              <a:t>s</a:t>
            </a:r>
            <a:r>
              <a:rPr dirty="0" sz="2400" lang="en-US"/>
              <a:t>2</a:t>
            </a:r>
            <a:r>
              <a:rPr dirty="0" sz="2400" lang="en-US"/>
              <a:t>2</a:t>
            </a:r>
            <a:r>
              <a:rPr dirty="0" sz="2400" lang="en-US"/>
              <a:t>2</a:t>
            </a:r>
            <a:r>
              <a:rPr dirty="0" sz="2400" lang="en-US"/>
              <a:t>5</a:t>
            </a:r>
            <a:r>
              <a:rPr dirty="0" sz="2400" lang="en-US"/>
              <a:t>c</a:t>
            </a:r>
            <a:r>
              <a:rPr dirty="0" sz="2400" lang="en-US"/>
              <a:t>c</a:t>
            </a:r>
            <a:r>
              <a:rPr dirty="0" sz="2400" lang="en-US"/>
              <a:t>1</a:t>
            </a:r>
            <a:r>
              <a:rPr dirty="0" sz="2400" lang="en-US"/>
              <a:t>1</a:t>
            </a:r>
            <a:r>
              <a:rPr dirty="0" sz="2400" lang="en-US"/>
              <a:t>6</a:t>
            </a:r>
            <a:r>
              <a:rPr dirty="0" sz="2400" lang="en-US"/>
              <a:t>6</a:t>
            </a:r>
            <a:r>
              <a:rPr dirty="0" sz="2400" lang="en-US"/>
              <a:t>9</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endParaRPr dirty="0" sz="2400" lang="en-US"/>
          </a:p>
          <a:p>
            <a:r>
              <a:rPr dirty="0" sz="2400" lang="en-US"/>
              <a:t>COLLEGE: </a:t>
            </a:r>
            <a:r>
              <a:rPr dirty="0" sz="2400" lang="en-US"/>
              <a:t>N</a:t>
            </a:r>
            <a:r>
              <a:rPr dirty="0" sz="2400" lang="en-US"/>
              <a:t>a</a:t>
            </a:r>
            <a:r>
              <a:rPr dirty="0" sz="2400" lang="en-US"/>
              <a:t>z</a:t>
            </a:r>
            <a:r>
              <a:rPr dirty="0" sz="2400" lang="en-US"/>
              <a:t>a</a:t>
            </a:r>
            <a:r>
              <a:rPr dirty="0" sz="2400" lang="en-US"/>
              <a:t>r</a:t>
            </a:r>
            <a:r>
              <a:rPr dirty="0" sz="2400" lang="en-US"/>
              <a:t>e</a:t>
            </a:r>
            <a:r>
              <a:rPr dirty="0" sz="2400" lang="en-US"/>
              <a:t>t</a:t>
            </a:r>
            <a:r>
              <a:rPr dirty="0" sz="2400" lang="en-US"/>
              <a:t>h</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333386"/>
            <a:ext cx="6934200" cy="1691642"/>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0251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2024-03-27T08:07:22Z</dcterms:created>
  <dcterms:modified xsi:type="dcterms:W3CDTF">2024-09-06T04:55:22Z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0a3a2a6494da44bf852b0a35c59589e0</vt:lpwstr>
  </property>
</Properties>
</file>