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94523"/>
  </p:normalViewPr>
  <p:slideViewPr>
    <p:cSldViewPr snapToGrid="0">
      <p:cViewPr>
        <p:scale>
          <a:sx n="155" d="100"/>
          <a:sy n="155" d="100"/>
        </p:scale>
        <p:origin x="-16816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2:4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24575,'0'95'0,"0"-1"0,0 0 0,0 0 0,0 1 0,0-1 0,0 0 0,0 0 0,0-16 0,0-15 0,0 14 0,0 1 0,0 21 0,0 12 0,0 4 0,0-5 0,0-15 0,0-23 0,0-33 0,0-28 0,0 6 0,0-11 0,0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24575,'0'62'0,"0"-10"0,0 7 0,0 28 0,0 9 0,0-19 0,0 3 0,0 0 0,0-1 0,0-1 0,0-2 0,0-5 0,0-2 0,0-4 0,0 14 0,0-8 0,0 18 0,0-37 0,0-34 0,0-13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24575,'18'0'0,"28"3"0,-1 9 0,7 5 0,21 12 0,7 6 0,-19-7 0,3 3 0,1 2-279,5 5 0,1 3 0,-1 0 279,-4-3 0,-1 0 0,-2-2 0,18 9 0,-4-2 103,-16-8 0,-7-5-103,6 2-1644,-30-15 0,-21-10 0,-6-2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1 682 24575,'0'-22'0,"9"-8"0,20-13 0,25-16 0,20-6 0,-34 30 0,1-1 0,-3 2 0,0 1 0,29-22 0,-14 9 0,-16 13 0,-14 10 0,-12 7 0,0 5 0,0-2 0,4-2 0,0 2 0,-3 2 0,-3 3 0,-4 2 0,2-1 0,3-4 0,3-2 0,4-2 0,1 1 0,-4 6 0,-5 3 0,-5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24575,'4'32'0,"-1"36"0,-2-15 0,-2 6 0,1 15 0,0 6 0,0 13 0,0 3 0,0-29 0,0 1 0,0 0 0,0 4 0,0-1 0,0 0 0,0 29 0,0-2 0,0-8 0,0-3 0,0-9 0,0-2 0,0-11 0,0-3 0,0-7 0,0-5 0,0 19-1696,-12-26 0,9-27 0,-8-10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24575,'23'-4'0,"25"0"0,40 11 0,-27 5 0,3 3 0,10 7 0,0 4 0,0 4 0,-1 3 0,1 2 0,-2 2 0,-4 0 0,-2 1 0,-3 0 0,-2 3 0,-4-1 0,-4 0 0,-9-5 0,-4-2 0,21 17 0,-22-18 0,-18-14 0,-11-9 0,-6-5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1419 24575,'-3'-14'0,"19"-23"0,10-2 0,8-7 0,18-26 0,9-7 0,-7 12 0,4-4 0,2-1-453,-11 14 0,1-2 0,0 1 0,1 0 453,14-17 0,0 2 0,-1 2 0,-5 8 0,-2 3 0,-2 4 218,10-11 1,-5 7-219,-15 17 0,-5 6 0,11-7 0,-27 26 0,-15 13 0,-5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4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4:3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24575,'0'28'0,"0"25"0,0 32 0,0-26 0,0 5 0,0 5 0,0 3 0,0 8 0,0 2 0,0 8 0,0 2 0,0 0 0,0-1 0,0 1 0,0-2 0,-2-7 0,1-4 0,-1-14 0,0-4 0,-3 27 0,-2-30 0,1-21 0,0-9 0,1-8 0,1-8 0,1-6 0,1-5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4:4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24575,'14'-5'0,"27"5"0,35 25 0,-24-4 0,3 4 0,8 7 0,2 3 0,2 5 0,-1 1 0,-1-2 0,-1-1 0,0 1 0,-1 0 0,1-1 0,-2 1 0,-5-3 0,-1 0 0,-3 0 0,-2-1 0,-8-4 0,-3-2 0,21 19 0,-19-12 0,-14-11 0,-8-5 0,-8-5 0,-3 0 0,-4 0 0,-2 2 0,-1-3 0,-2-6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4:4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1122 17618,'0'-12'0,"0"0"3119,17-20-3119,35-38 0,-8 16 0,6-4 0,12-16 0,4-2 0,-21 24 0,1 0 0,-1 2 0,20-21 0,-2 2 596,-6 7 0,-2 3-596,-7 9 0,-2 2 313,-7 6 1,-3 3-314,17-19 2019,-15 20-2019,-14 15 0,-9 11 0,-6 7 0,-7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2:4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24575,'46'4'0,"25"16"0,-25-4 0,3 5 0,6 9 0,1 5 0,0 5 0,0 3 0,-2 2 0,0 0 0,-1 0 0,0 0 0,-1-4 0,0 0 0,-2-1 0,-1 0 0,-2-2 0,-2 1 0,-1 0 0,-3 0 0,28 31 0,-16-12 0,-14-14 0,-18-16 0,-10-14 0,-8-7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5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 0,'0'100,"0"-39,0 3,0 16,0 4,0 7,0 0,0-5,0-1,0-3,0-3,0-2,0-2,0-5,0 0,0 1,0-1,0 0,0 0,0-2,0-1,-1-1,-1-1,1-6,-1-2,-1 39,1-26,0-24,-1-21,-1-14,-1-5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6.9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1,'81'32,"-33"-9,1 4,13 11,2 5,13 8,4 2,-22-16,1 0,6 2,5 3,7 4,1-1,-3-2,5 1,-3-2,4 2,-8-4,5 1,-2 0,-6-4,-6-3,-6-3,0-2,21 11,-3-2,-13-4,-4 0,-8-5,-4 0,18 14,-26-13,-22-15,-9-7,-8-5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7.9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1676,'45'-64,"0"1,7-6,1-1,6-2,0 0,-2 3,-1 3,-5 10,-2 4,-5 8,1 2,5-2,0 1,1 1,0-1,4-4,1 0,1-4,-1 1,-2 1,0 1,-1-1,-1-1,-4 1,-2 0,-5 3,-3 1,22-33,-20 22,-16 25,-14 16,-4 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9.1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7 0,'0'52,"0"0,0 19,0 8,0-7,0 6,0 2,0 12,0 3,0 1,0 2,0 1,0-2,0-7,0-1,0-4,0-12,0-2,0-4,0 14,0-5,0-16,0-3,0 40,0 0,0-46,0 1,0 4,0 1,0-2,0-1,0 32,-1-21,-1-27,1-20,-1-11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30.1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1,'61'29,"-1"0,1 1,7 0,2 1,1-1,9 2,3 0,1-1,6 2,1-1,0 0,-1-1,-1 0,-2 0,-7-3,-3-1,-2 0,21 7,-6 0,-14-4,-4 0,-13-3,-4-1,-10-2,-3 1,22 24,-18-1,-8 1,-7-6,3-5,-19-21,2-4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31.1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1708,'9'-85,"10"26,8-4,15-19,8-4,-8 22,3 0,2 2,0 2,2 2,-1 4,18-17,0 6,-8 12,-1 3,-9 6,-1 0,-1-3,-3-1,0-1,-2-1,-1 0,0 0,-2 2,0 0,-2 5,-1 2,26-24,-15 19,-11 18,-15 13,-9 8,6 3,-6 2,10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8:2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24575,'-4'-2'0,"1"30"0,1 63 0,2-10 0,0 11 0,0-15 0,0 4 0,0 2-472,0 10 0,0 2 1,0-1 471,0-2 0,0-1 0,0-1 0,0-7 0,0-1 0,0-3 102,0-7 1,0-2 0,0-3-103,0 17 0,0-5 0,0-11 0,0-5 0,0-11 0,0-4 0,0 37 0,0-3 1068,0-9-1068,-1-13 39,-2-19-39,1-16-1696,-2-12 0,4-7 0,-2-4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8:2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24575,'23'0'0,"35"12"0,5 13 0,10 8 0,-11-3 0,4 3 0,3 2 0,11 9 0,4 2 0,1 3-504,-17-10 1,2 1 0,-1 1 0,0-1 503,-3-2 0,-1-1 0,1 0 0,-1-1 0,17 10 0,-1-2 0,-2-2 153,-10-6 0,-3-2 0,-2-3-153,13 6 0,-7-6 0,-19-10 0,-5-3 0,18 7 0,-28-12 0,-22-8 0,-19-3 0,0-2 0,-6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8:2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1841 21602,'-12'0'0,"16"-19"1428,47-47-1428,4 3 0,12-10 0,-19 23 0,3-5 0,4-1 0,1-2-513,-3 4 0,3-2 0,1-1 0,2-1 1,-1 0 512,3-2 0,1-1 0,1-1 0,0 1 0,0 1 0,-3 3 0,1 0 0,0 0 0,-1 3 0,-2 1 73,6-5 0,-1 2 0,-2 3 1,-2 2-74,4-3 0,-3 3 0,-5 5 333,3-2 0,-7 7-333,10-7 0,-33 27 0,-18 14 0,-5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9:5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24575,'4'-2'0,"-2"11"0,0 49 0,-2 11 0,0 12 0,0-4 0,0 7 0,0 4 0,0-11 0,0 3 0,0 2 0,0-2-187,0-1 1,0-1-1,0 0 1,0-3 186,0 13 0,0-2 0,0-6 0,0 15 0,0-10 92,0-26 0,0-5-92,0 20 0,0-32 0,0-18 0,-2-8 0,-3-8 0,2-4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2:5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1179 24575,'18'-4'0,"16"-15"0,21-16 0,21-18 0,-33 21 0,1-1 0,2 0 0,-1 1 0,0 0 0,-1 1 0,-2 3 0,0 0 0,34-19 0,-9 4 0,-9 1 0,-6 1 0,-4-1 0,-6 2 0,-1 3 0,-2 1 0,2-2 0,1-5 0,6-5 0,7-8 0,7-5 0,5 1 0,-3 1 0,-8 11 0,-14 14 0,-13 11 0,-11 11 0,-10 7 0,-4 2 0,-5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9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24575,'-2'-4'0,"7"3"0,31 24 0,4 5 0,7 8 0,2 3 0,5 5 0,3 2 0,11 11 0,4 3 0,1 0-303,0 0 1,0 0 0,0-2 302,-5-3 0,-1-2 0,-3-3 0,11 8 0,-7-6 111,-17-15 1,-6-3-112,16 12 0,-32-25 0,-14-13 0,-3 0 0,1 1 684,3 0-684,0 0 0,-2-3 0,-5-2 0,-3 1 0,-1 1-1696,2 8 0,-3-8 0,1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9:5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0 973 24575,'0'-17'0,"6"-8"0,24-25 0,33-15 0,-22 28 0,3 1 0,6-2 0,1 1 0,-3 6 0,0 2 0,34-26 0,-6 0 0,-10 2 0,-6-5 0,-3 0 0,-5 2 0,-7 11 0,-12 13 0,-9 13 0,-10 10 0,-6 5 0,-3 3 0,3-3 0,13-8 0,16-13 0,14-9 0,0-3 0,-11 8 0,-20 14 0,-12 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0:1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24575,'0'51'0,"0"7"0,0 10 0,0-4 0,0 5 0,0 4-1332,0 18 0,0 6 0,0 2 1332,0-20 0,0 2 0,0 0 0,0-2 0,0 19 0,0-1 0,0-3 316,0-8 1,0-2 0,0-5-317,0 14 0,0-10 358,0-26 0,0-6-358,0 18 0,0-40 0,0-21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0:2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24575,'59'20'0,"-11"4"0,5 5 0,1 2 0,5 3 0,4 3-1189,13 9 1,4 3 0,1 0 1188,2 1 0,0 1 0,0-3 0,-2-2 0,1-1 0,-2-4 283,-11-7 0,-1-2 0,-3-2-283,13 4 0,-5-3 321,-13-8 1,-6-3-322,17 10 0,-31-10 0,-16-6 0,-13-5 0,-6-4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0:2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0 859 24575,'65'-29'0,"9"-16"0,-31 16 0,0-2 0,3-5 0,0-1 0,1 0 0,1 1 0,-1 1 0,1-1 0,0 1 0,1-1 0,0 0 0,0 0 0,-2-1 0,-1 0 0,-1-2 0,-1-1 0,-5 4 0,-2 0 0,18-22 0,-17 18 0,-14 17 0,-10 11 0,-7 7 0,-3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6:2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24575,'-4'7'0,"2"19"0,0 74 0,2-20 0,0 9 0,0-10 0,0 5 0,0 3-595,0 11 1,0 3 0,0 0 594,0-2 0,0-1 0,0 0 0,0-4 0,0-1 0,0-3 109,0-12 0,0-3 0,0-3-109,0 17 0,0-7 0,0-22 0,0-5 0,0 20 0,0-32 0,-1-23 1345,-3-12-1345,-3-5 0,2-3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6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24575,'3'-4'0,"46"11"0,14 14 0,14 8 0,-1 2 0,8 5 0,4 3-1129,-10-5 1,3 1 0,2 2-1,1 0 1129,3 3 0,2 0 0,0 1 0,-1-2 0,-6-4 0,-1 0 0,-1-2 0,-2-1 332,10 1 0,-3-2 0,-3-2-332,-13-7 0,-4-1 0,-3-3 409,6-1 1,-7-5-410,16-2-1473,-50-7 1,-15-3-1,-24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6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1348 24575,'30'-35'0,"30"-25"0,-16 16 0,4-6 0,11-12 0,4-5 0,-17 18 0,1-1 0,0 0 0,-2-1 0,0 0 0,0 0 0,19-23 0,-1 0 0,-5 6 0,-2 1 0,-7 7 0,-1 2 0,-5 7 0,-2 3 0,-7 8 0,-3 3 0,17-16 0,-16 17 0,-8 11 0,-6 7 0,-6 8 0,-5 4 0,-4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24575,'0'28'0,"0"63"0,0-16 0,0 10 0,0-7 0,0 6 0,0 2-1612,0-11 0,0 2 1,0 2-1,0-1 1612,0 0 0,0 1 0,0-1 0,0-2 0,0 20 0,0-3 0,0-3 628,0-16 0,0-2 1,0-5-629,0 11 0,0-6 517,0-20 1,0-3-518,0 28 0,-3-21 0,-1-17 3527,-3-9-3527,0-12 0,4-10 0,0-5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24575,'62'48'0,"-4"-2"0,11 7 0,0 0 0,7 5 0,2 1-1267,-11-8 0,3 1 1,0 0-1,1-2 1267,-3-3 0,0-1 0,0-1 0,-1-2 0,12 8 0,0-3 0,-6-5 766,10 1 0,-8-6-766,-23-14 0,-7-4-1266,-1 0 0,-32-16 0,-15-4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0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24575,'0'21'0,"0"26"0,0 45 0,0-26 0,0 6 0,0 15 0,0 6 0,0-21 0,0 3 0,0 1-192,0-1 0,0 1 0,0-2 192,0-4 0,0-2 0,0-3 71,0 22 0,0-7-71,0-26 0,0-5 0,0 27 0,0-20 0,-2-16 0,0-9 434,-1-8-434,-1-6 0,1-3 0,-2 5 0,3-12 0,-1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1297 18990,'7'-11'0,"12"-13"2571,32-28-2571,4-1 0,11-8 0,-5 5 0,6-4 0,1-2-221,-9 9 1,1-1-1,1-2 1,-1 2 220,1-1 0,0-1 0,-1 1 0,-1 2 0,10-9 0,-2 1 0,-3 4 449,13-11 0,-6 6-449,-18 15 0,-5 5 1449,17-11-1449,-35 32 0,-18 13 0,-12 8 0,-1 0 0,-3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24575,'0'21'0,"0"31"0,0-4 0,0 7 0,0 21 0,0 6 0,0-14 0,0 3 0,0 1-236,0 5 0,0 1 0,0-1 236,0-3 0,0 0 0,0-2 0,0 26 0,0-5 87,0-16 0,0-5-87,0-15 0,0-3 0,0 33 0,0-20 0,0-15 0,-6-12 0,4-19 0,-5-10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19072,'1'-8'0,"12"6"2536,28 19-2536,40 28 0,-23-12 0,5 4 0,8 4 0,1 2 469,-3-2 0,-2 0-469,-6-2 0,-3-1 244,-11-4 0,-5 0-244,19 23 1541,-21-14-1541,-18-14 0,-12-6 0,-5-4-1696,-3 3 0,-2-10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24575,'56'-42'0,"-17"8"0,5-4 0,15-15 0,5-5 0,7-9 0,1-1 0,-7 4 0,-2 2 0,-8 9 0,-3 4 0,-12 11 0,-3 4 0,13-7 0,-15 15 0,-15 14 0,-8 6 0,-2 0 0,5-4 0,9-6 0,16-9 0,17-9 0,9-3 0,-1 1 0,-15 10 0,-17 9 0,-15 9 0,-12 5 0,-9 5 0,-1-2 0,-3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5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24575,'0'12'0,"0"18"0,0 43 0,0 3 0,0 12 0,0-4 0,0 6 0,0 4-556,0-13 1,0 2 0,0 2 0,0-1 555,0 2 0,0 1 0,0-1 0,0-3 0,0 16 0,0-3 0,0-5 177,0-17 0,0-5 1,0-5-178,0 4 0,0-9 0,-1 4 0,-5-58 0,3-10 0,-3-12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24575,'28'25'0,"19"11"0,12 6 0,-8-4 0,5 3 0,1 1 0,5 3 0,1 1 0,-1-1 0,-2-2 0,-1 0 0,-5-3 0,5 4 0,-6-2 0,-11-6 0,-3 0 0,30 35 0,-6 0 0,-9-2 0,-3-10 0,-6-13 0,-11-14 0,-8-10 0,-7-7 0,-4-3 0,-4-3 0,0 1 0,1 2 0,2 1 0,0-2 0,-3-2 0,-5-5 0,-3-3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5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0 942 24575,'12'0'0,"19"-9"0,56-37 0,-21 11 0,5-5 0,-11 5 0,3-2 0,1 0 0,1-1 0,2 0 0,-2 2 0,24-12 0,-4 3 0,-10 5 0,-5 3 0,-15 10 0,-5 2 0,27-17 0,-22 5 0,-8-7 0,0-8 0,-1-5 0,-6 5 0,-8 13 0,-11 14 0,-8 12 0,-6 8 0,-2 3 0,-2 2 0,-2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5:0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24575,'0'55'0,"0"21"0,0 17 0,0-8 0,0 7 0,0 3-1390,0-14 1,0 2 0,0 1 0,0-1 1389,0 1 0,0 0 0,0-1 0,0-4 0,0 4 0,0-4 0,0-4 830,0 16 1,0-6-831,0-16 0,0-6 898,-3 26-898,-2-28 0,-4-24 0,-4-16 2998,1-8-2998,0-3 0,6-6 0,3-3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5:0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24575,'47'34'0,"-9"-5"0,6 5 0,20 17 0,7 6 0,-15-11 0,2 2 0,0-1 0,-4-3 0,0-1 0,-1-2 0,17 17 0,-5-5 0,-19-17 0,-5-5 0,6 0 0,-24-17 0,-15-12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5:0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0 744 24575,'27'-32'0,"34"-27"0,-12 12 0,7-5 0,13-13 0,2-2 0,-2 3 0,-3 0 0,-8 5 0,-3 2 0,-12 14 0,-5 5 0,13-13 0,-17 19 0,-16 21 0,-11 8 0,-4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0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24575,'27'0'0,"22"0"0,37 0 0,-32 2 0,4 3 0,8 3 0,1 4 0,4 3 0,0 4 0,6 5 0,2 4 0,9 4 0,1 2 0,4 2 0,0 1 0,-28-11 0,1 0 0,-1 0 0,29 11 0,-4 0 0,-12-5 0,-4-1 0,-13-6 0,-5-2 0,16 10 0,-33-13 0,-23-10 0,-11-5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24575,'4'29'0,"-3"-10"0,8 24 0,-8-18 0,7 11 0,3 49 0,-4-34 0,6 21 0,0-2 0,-9-26-4916,13 50 1,3 2 3425,-9-40 951,1 11 0,4 24 1,0 2-1,-2-20 539,8 13-293,-5 6 0,1 18 0,-4-27 293,-5-36-816,-3 24 1,-2-3 815,-4-41 2226,0 48-2226,0-62 3328,0 8-3328,0-11 4977,0-1-4977,0 0 5455,-4 5-5455,-1-4 0,-5-1 0,1-5 0,0-4 0,3-4 0,-2 3 0,-10-20 0,6 13 0,-10-14 0,17 17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24575,'9'0'0,"1"0"0,-1 0 0,0 0 0,1 0 0,-1 0 0,-4 4 0,16 1 0,-1 9 0,67 29 0,-36-19 0,36 24 0,1 1-632,-26-16 632,2 3 0,21 12 0,1 1 0,-18-9-1256,17 11 1256,-18-12 0,18 10 0,-1-1 0,-21-12 0,-2 3 0,-3-6 0,11 5 0,-14-8 0,-9-4 0,13 4 0,-5-3 0,-33-15 591,21 10-591,-32-17 1297,4 3-1297,-5-7 0,0 7 0,-4-2 0,4-1 0,-8-1 0,3-4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1039 24575,'0'-14'0,"0"0"0,4-1 0,-3 2 0,4 3 0,-1 1 0,-3-1 0,36-45 0,-25 34-2262,31-28 1,20-18 0,-11 12 2261,-8 13 0,14-12 0,15-11 0,-19 16 0,-26 25 0,35-23 0,0 2 0,-34 25 0,29-17 0,-2 2 0,-32 21 0,27-20 0,2 0 0,-26 15 0,20-13 0,-1 1 0,-26 17 0,39-33 0,-44 37 0,19-24 0,-28 28 0,2-3 0,-8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24575,'0'9'0,"4"-4"0,-3 3 0,3-3 0,1 13 0,-4 2 0,3 3 0,6 34 0,0 4 0,-5-9 0,10 34 0,-1 0 0,-5-34 0,-1 13 0,2-2 0,-2-21-3392,-1 26 0,2 11 3392,6-14 0,1 0 0,-6 7 0,-1 0 0,6-8 0,0-2 0,-5-8 0,-4-7 0,-3-4 0,6 21 0,-1-1 0,-7-27 0,3 58 0,-4-70 0,4 31 0,-3-41 0,3 8 0,-8-19 6784,-1-7-6784,0 0 0,-3-1 0,2-1 0,-3-2 0,4 7 0,1-3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24575,'14'0'0,"-4"0"0,3 0 0,-7 5 0,2-4 0,1 7 0,1-3 0,33 21 0,-27-13 0,30 17 0,2 1 0,-25-9 0,43 24 0,1 1 0,-41-22 0,38 22 0,0 0 0,-37-24 0,28 17 0,1 0 0,-26-18 0,16 10 0,1-1 0,-21-17 0,42 33 0,-49-34 0,15 9 0,-28-14 0,2-7 0,-7 7 0,7-7 0,-7 7 0,16 2 0,-10 0 0,10 4 0,-7-9 0,16 15 0,-17-11 0,16 8 0,-20-9 0,21 10 0,-13-10 0,34 29 0,-33-27 0,45 32 0,-43-28 0,60 32 0,-58-32 0,50 25 0,-58-28 0,27 2 0,-34-4 0,10-12 0,-13 6 0,0-7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1413 24575,'0'-9'0,"0"0"0,0-17 0,0 12 0,0-16 0,0 11 0,0 4 0,0-20 0,0 22-4916,13-60 1,4-10 3425,-9 37 771,14-27 1,10-21 0,-6 22 718,-10 30-360,29-39 0,2 3 360,-24 48-835,21-23 0,1 0 835,-17 24 303,18-19 0,0 2-303,-18 23 0,25-24 0,0 2 0,-26 28 695,14-18 0,-3 4-695,-24 26 2620,24-24-2620,-30 22 3163,21-19-3163,-22 19 3985,15-18-3985,-12 21 2964,4-16-2964,-9 13 211,3-2 1,-7 5-1,3 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0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1080 24575,'-5'-18'0,"3"-16"0,15-29 0,5 18 0,5-4 0,10-12 0,5-2 0,5-1 0,3 0 0,1 1 0,1 2 0,-4 6 0,-2 3 0,-6 8 0,-2 2 0,24-27 0,-18 19 0,-12 17 0,-6 11 0,0 2 0,-1 2 0,2 0 0,1 0 0,0 2 0,-2 2 0,-4 4 0,-5 3 0,-6 2 0,-3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2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24575,'0'57'0,"0"30"0,0-23 0,0 7 0,0 16 0,0 3 0,0 2 0,0 0 0,0-4 0,0-3 0,0-12 0,0-5 0,0-12 0,0-4 0,0 33 0,0-26 0,0-20 0,0-12-1696,0-8 0,0-9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2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24575,'29'0'0,"32"16"0,-11 2 0,7 4 0,18 7 0,3 3 0,7 4 0,0 0 0,-6-1 0,-5-2 0,-14-5 0,-7-3 0,12 9 0,-34-18 0,-22-11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2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0 694 24575,'26'-32'0,"23"-24"0,-9 12 0,4-4 0,12-9 0,2-1 0,-1 3 0,0 1 0,-4 6 0,-1 4 0,28-15 0,-31 29 0,-17 14 0,-15 11 0,-3-2 0,6-4 0,9-5 0,5 0 0,-1 1 0,-5 4 0,-10 5 0,-9 3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69BA-4AB2-A03A-BC3C-2CC484E7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A6F88-E6DF-6AA5-A2CF-34315FE2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0B4E-A780-4DE8-D5A3-0EAE20E8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BC70-1143-97D3-92C9-410E7198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504C-AEA5-CBC0-D7AB-84B38A2B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1F67-3824-B8E8-5662-760F99EF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B540-4761-086C-C296-D98256E7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171C-071B-FC6D-838B-F834703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C5B1-EB64-3011-748F-48CA91A7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AE71-F8FD-3C76-CAC4-38823CF2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C50C3-E9F6-F700-EC69-8E99A9D36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79A8-943C-EF1D-7C69-03DC1AD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6809-3513-3A58-D254-C7D23FF4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D9E0-5E14-17D3-22F6-D73B462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2F5E-C906-8428-4978-C0A9B281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DEDA-B34B-18E0-B362-2142544A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90E6-B51A-780C-DC3D-286DC6DE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B56B-BA7C-458D-DCA5-88FF204F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E9E2-393E-FAAF-87E1-7D6E9B72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1F73-EB43-E48B-9A2A-B2E0508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D417-91CC-1879-B5DB-2C9238E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29E5-9B5F-8203-887F-ED364932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D906-2371-F2D4-D059-BB308297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DFBD-7351-725B-DBC0-0E17D1D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8CBB-EC9A-A389-F1FF-316143D8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739C-ADF0-44FC-D77E-6FE9F80A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1BD9-EBFE-4721-4D81-904EA96BA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BCF49-77E6-BD47-D9A4-2F3C642CD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F222-4DA0-B04A-E27B-2EC41D9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9B70-F234-ADFE-171B-9B57BF3B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738A-B93D-4B29-6484-FBB751C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EC93-50F4-4F11-DF6A-04AE10CF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27BCE-F0C9-978D-0BA8-C663AC16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6175-F7A7-EBAA-478D-A798B829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BA94E-74A8-D064-08BC-15B5D9601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D9B9F-E5B8-DB62-CD9A-EB98891E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04774-2571-8DA0-0251-51292A8B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B0579-4F2A-1405-433D-12259A3C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C8EC5-54DE-FA25-5B3A-6013FAD6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13E-4715-0C45-EDA3-C4579A89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002-5EAA-4BED-4BC8-25F8EBD8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3EC28-F411-D3C2-CD10-7953B8D9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E8AE-E083-6D8F-69D4-E3907A7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B1A80-8318-A5E2-6F06-2688A74A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06DEF-5F43-19C9-B5BE-8659024D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961F6-1E5F-9756-E1DC-AFD815C0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725A-A0CA-EA89-2BD9-6155C5BD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0E62-4085-ABBE-F25A-6FAD8081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7E6C-7B6A-0BB4-093B-047C2B603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FE416-1E31-3524-5BED-1001E11D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7FA5-A4A8-B2E3-F3E8-43ABF1B9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0D6B-000C-55AD-CD95-03D1E5D4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4B90-4CD2-E38C-824F-BDD5C819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6F23A-DB37-346D-E0FF-E66134C84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0169F-A729-4740-9C1A-8EA76FB4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F8FC-69A5-A05F-C1BD-55C97BFD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37F3-8243-065F-0E03-711407E2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EDF2-5749-91DD-B931-907A7A5C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07BBF-762A-A511-AC07-09763812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170F4-4E70-8FA8-EAFA-BFA63C4D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292E-2BC5-118D-F353-03435D43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F63-0374-D940-9979-4E673C2EA39D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3B29-298A-8D4F-0668-A67E71BDD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0FC2-33E2-D175-57C4-B250182F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38" Type="http://schemas.openxmlformats.org/officeDocument/2006/relationships/customXml" Target="../ink/ink25.xml"/><Relationship Id="rId159" Type="http://schemas.openxmlformats.org/officeDocument/2006/relationships/image" Target="../media/image123.png"/><Relationship Id="rId170" Type="http://schemas.openxmlformats.org/officeDocument/2006/relationships/customXml" Target="../ink/ink41.xml"/><Relationship Id="rId191" Type="http://schemas.openxmlformats.org/officeDocument/2006/relationships/image" Target="../media/image139.png"/><Relationship Id="rId107" Type="http://schemas.openxmlformats.org/officeDocument/2006/relationships/image" Target="../media/image97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74" Type="http://schemas.openxmlformats.org/officeDocument/2006/relationships/image" Target="../media/image73.png"/><Relationship Id="rId128" Type="http://schemas.openxmlformats.org/officeDocument/2006/relationships/customXml" Target="../ink/ink20.xml"/><Relationship Id="rId149" Type="http://schemas.openxmlformats.org/officeDocument/2006/relationships/image" Target="../media/image118.png"/><Relationship Id="rId5" Type="http://schemas.openxmlformats.org/officeDocument/2006/relationships/image" Target="../media/image4.png"/><Relationship Id="rId95" Type="http://schemas.openxmlformats.org/officeDocument/2006/relationships/image" Target="../media/image91.png"/><Relationship Id="rId160" Type="http://schemas.openxmlformats.org/officeDocument/2006/relationships/customXml" Target="../ink/ink36.xml"/><Relationship Id="rId181" Type="http://schemas.openxmlformats.org/officeDocument/2006/relationships/image" Target="../media/image134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customXml" Target="../ink/ink15.xml"/><Relationship Id="rId139" Type="http://schemas.openxmlformats.org/officeDocument/2006/relationships/image" Target="../media/image113.png"/><Relationship Id="rId85" Type="http://schemas.openxmlformats.org/officeDocument/2006/relationships/image" Target="../media/image84.png"/><Relationship Id="rId150" Type="http://schemas.openxmlformats.org/officeDocument/2006/relationships/customXml" Target="../ink/ink31.xml"/><Relationship Id="rId171" Type="http://schemas.openxmlformats.org/officeDocument/2006/relationships/image" Target="../media/image129.png"/><Relationship Id="rId192" Type="http://schemas.openxmlformats.org/officeDocument/2006/relationships/customXml" Target="../ink/ink52.xml"/><Relationship Id="rId12" Type="http://schemas.openxmlformats.org/officeDocument/2006/relationships/image" Target="../media/image11.png"/><Relationship Id="rId33" Type="http://schemas.openxmlformats.org/officeDocument/2006/relationships/image" Target="../media/image32.png"/><Relationship Id="rId108" Type="http://schemas.openxmlformats.org/officeDocument/2006/relationships/customXml" Target="../ink/ink10.xml"/><Relationship Id="rId129" Type="http://schemas.openxmlformats.org/officeDocument/2006/relationships/image" Target="../media/image108.png"/><Relationship Id="rId54" Type="http://schemas.openxmlformats.org/officeDocument/2006/relationships/image" Target="../media/image53.png"/><Relationship Id="rId75" Type="http://schemas.openxmlformats.org/officeDocument/2006/relationships/image" Target="../media/image74.png"/><Relationship Id="rId96" Type="http://schemas.openxmlformats.org/officeDocument/2006/relationships/customXml" Target="../ink/ink4.xml"/><Relationship Id="rId140" Type="http://schemas.openxmlformats.org/officeDocument/2006/relationships/customXml" Target="../ink/ink26.xml"/><Relationship Id="rId161" Type="http://schemas.openxmlformats.org/officeDocument/2006/relationships/image" Target="../media/image124.png"/><Relationship Id="rId182" Type="http://schemas.openxmlformats.org/officeDocument/2006/relationships/customXml" Target="../ink/ink47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119" Type="http://schemas.openxmlformats.org/officeDocument/2006/relationships/image" Target="../media/image103.png"/><Relationship Id="rId44" Type="http://schemas.openxmlformats.org/officeDocument/2006/relationships/image" Target="../media/image43.png"/><Relationship Id="rId65" Type="http://schemas.openxmlformats.org/officeDocument/2006/relationships/image" Target="../media/image64.png"/><Relationship Id="rId86" Type="http://schemas.openxmlformats.org/officeDocument/2006/relationships/image" Target="../media/image85.png"/><Relationship Id="rId130" Type="http://schemas.openxmlformats.org/officeDocument/2006/relationships/customXml" Target="../ink/ink21.xml"/><Relationship Id="rId151" Type="http://schemas.openxmlformats.org/officeDocument/2006/relationships/image" Target="../media/image119.png"/><Relationship Id="rId172" Type="http://schemas.openxmlformats.org/officeDocument/2006/relationships/customXml" Target="../ink/ink42.xml"/><Relationship Id="rId193" Type="http://schemas.openxmlformats.org/officeDocument/2006/relationships/image" Target="../media/image140.png"/><Relationship Id="rId13" Type="http://schemas.openxmlformats.org/officeDocument/2006/relationships/image" Target="../media/image12.png"/><Relationship Id="rId109" Type="http://schemas.openxmlformats.org/officeDocument/2006/relationships/image" Target="../media/image98.png"/><Relationship Id="rId34" Type="http://schemas.openxmlformats.org/officeDocument/2006/relationships/image" Target="../media/image33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2.png"/><Relationship Id="rId120" Type="http://schemas.openxmlformats.org/officeDocument/2006/relationships/customXml" Target="../ink/ink16.xml"/><Relationship Id="rId141" Type="http://schemas.openxmlformats.org/officeDocument/2006/relationships/image" Target="../media/image11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customXml" Target="../ink/ink2.xml"/><Relationship Id="rId162" Type="http://schemas.openxmlformats.org/officeDocument/2006/relationships/customXml" Target="../ink/ink37.xml"/><Relationship Id="rId183" Type="http://schemas.openxmlformats.org/officeDocument/2006/relationships/image" Target="../media/image135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customXml" Target="../ink/ink11.xml"/><Relationship Id="rId115" Type="http://schemas.openxmlformats.org/officeDocument/2006/relationships/image" Target="../media/image101.png"/><Relationship Id="rId131" Type="http://schemas.openxmlformats.org/officeDocument/2006/relationships/image" Target="../media/image109.png"/><Relationship Id="rId136" Type="http://schemas.openxmlformats.org/officeDocument/2006/relationships/customXml" Target="../ink/ink24.xml"/><Relationship Id="rId157" Type="http://schemas.openxmlformats.org/officeDocument/2006/relationships/image" Target="../media/image122.png"/><Relationship Id="rId178" Type="http://schemas.openxmlformats.org/officeDocument/2006/relationships/customXml" Target="../ink/ink45.xml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52" Type="http://schemas.openxmlformats.org/officeDocument/2006/relationships/customXml" Target="../ink/ink32.xml"/><Relationship Id="rId173" Type="http://schemas.openxmlformats.org/officeDocument/2006/relationships/image" Target="../media/image130.png"/><Relationship Id="rId194" Type="http://schemas.openxmlformats.org/officeDocument/2006/relationships/customXml" Target="../ink/ink53.xml"/><Relationship Id="rId199" Type="http://schemas.openxmlformats.org/officeDocument/2006/relationships/image" Target="../media/image143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customXml" Target="../ink/ink6.xml"/><Relationship Id="rId105" Type="http://schemas.openxmlformats.org/officeDocument/2006/relationships/image" Target="../media/image96.png"/><Relationship Id="rId126" Type="http://schemas.openxmlformats.org/officeDocument/2006/relationships/customXml" Target="../ink/ink19.xml"/><Relationship Id="rId147" Type="http://schemas.openxmlformats.org/officeDocument/2006/relationships/image" Target="../media/image117.png"/><Relationship Id="rId168" Type="http://schemas.openxmlformats.org/officeDocument/2006/relationships/customXml" Target="../ink/ink40.xml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0.png"/><Relationship Id="rId98" Type="http://schemas.openxmlformats.org/officeDocument/2006/relationships/customXml" Target="../ink/ink5.xml"/><Relationship Id="rId121" Type="http://schemas.openxmlformats.org/officeDocument/2006/relationships/image" Target="../media/image104.png"/><Relationship Id="rId142" Type="http://schemas.openxmlformats.org/officeDocument/2006/relationships/customXml" Target="../ink/ink27.xml"/><Relationship Id="rId163" Type="http://schemas.openxmlformats.org/officeDocument/2006/relationships/image" Target="../media/image125.png"/><Relationship Id="rId184" Type="http://schemas.openxmlformats.org/officeDocument/2006/relationships/customXml" Target="../ink/ink48.xml"/><Relationship Id="rId189" Type="http://schemas.openxmlformats.org/officeDocument/2006/relationships/image" Target="../media/image138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customXml" Target="../ink/ink14.xml"/><Relationship Id="rId137" Type="http://schemas.openxmlformats.org/officeDocument/2006/relationships/image" Target="../media/image112.png"/><Relationship Id="rId158" Type="http://schemas.openxmlformats.org/officeDocument/2006/relationships/customXml" Target="../ink/ink35.xml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99.png"/><Relationship Id="rId132" Type="http://schemas.openxmlformats.org/officeDocument/2006/relationships/customXml" Target="../ink/ink22.xml"/><Relationship Id="rId153" Type="http://schemas.openxmlformats.org/officeDocument/2006/relationships/image" Target="../media/image120.png"/><Relationship Id="rId174" Type="http://schemas.openxmlformats.org/officeDocument/2006/relationships/customXml" Target="../ink/ink43.xml"/><Relationship Id="rId179" Type="http://schemas.openxmlformats.org/officeDocument/2006/relationships/image" Target="../media/image133.png"/><Relationship Id="rId195" Type="http://schemas.openxmlformats.org/officeDocument/2006/relationships/image" Target="../media/image141.png"/><Relationship Id="rId190" Type="http://schemas.openxmlformats.org/officeDocument/2006/relationships/customXml" Target="../ink/ink51.xml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customXml" Target="../ink/ink9.xml"/><Relationship Id="rId127" Type="http://schemas.openxmlformats.org/officeDocument/2006/relationships/image" Target="../media/image107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customXml" Target="../ink/ink3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122" Type="http://schemas.openxmlformats.org/officeDocument/2006/relationships/customXml" Target="../ink/ink17.xml"/><Relationship Id="rId143" Type="http://schemas.openxmlformats.org/officeDocument/2006/relationships/image" Target="../media/image115.png"/><Relationship Id="rId148" Type="http://schemas.openxmlformats.org/officeDocument/2006/relationships/customXml" Target="../ink/ink30.xml"/><Relationship Id="rId164" Type="http://schemas.openxmlformats.org/officeDocument/2006/relationships/customXml" Target="../ink/ink38.xml"/><Relationship Id="rId169" Type="http://schemas.openxmlformats.org/officeDocument/2006/relationships/image" Target="../media/image128.png"/><Relationship Id="rId185" Type="http://schemas.openxmlformats.org/officeDocument/2006/relationships/image" Target="../media/image1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80" Type="http://schemas.openxmlformats.org/officeDocument/2006/relationships/customXml" Target="../ink/ink46.xml"/><Relationship Id="rId26" Type="http://schemas.openxmlformats.org/officeDocument/2006/relationships/image" Target="../media/image25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customXml" Target="../ink/ink12.xml"/><Relationship Id="rId133" Type="http://schemas.openxmlformats.org/officeDocument/2006/relationships/image" Target="../media/image110.png"/><Relationship Id="rId154" Type="http://schemas.openxmlformats.org/officeDocument/2006/relationships/customXml" Target="../ink/ink33.xml"/><Relationship Id="rId175" Type="http://schemas.openxmlformats.org/officeDocument/2006/relationships/image" Target="../media/image131.png"/><Relationship Id="rId196" Type="http://schemas.openxmlformats.org/officeDocument/2006/relationships/customXml" Target="../ink/ink54.xml"/><Relationship Id="rId16" Type="http://schemas.openxmlformats.org/officeDocument/2006/relationships/image" Target="../media/image15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customXml" Target="../ink/ink7.xml"/><Relationship Id="rId123" Type="http://schemas.openxmlformats.org/officeDocument/2006/relationships/image" Target="../media/image105.png"/><Relationship Id="rId144" Type="http://schemas.openxmlformats.org/officeDocument/2006/relationships/customXml" Target="../ink/ink28.xml"/><Relationship Id="rId90" Type="http://schemas.openxmlformats.org/officeDocument/2006/relationships/customXml" Target="../ink/ink1.xml"/><Relationship Id="rId165" Type="http://schemas.openxmlformats.org/officeDocument/2006/relationships/image" Target="../media/image126.png"/><Relationship Id="rId186" Type="http://schemas.openxmlformats.org/officeDocument/2006/relationships/customXml" Target="../ink/ink49.xml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00.png"/><Relationship Id="rId134" Type="http://schemas.openxmlformats.org/officeDocument/2006/relationships/customXml" Target="../ink/ink23.xml"/><Relationship Id="rId80" Type="http://schemas.openxmlformats.org/officeDocument/2006/relationships/image" Target="../media/image79.png"/><Relationship Id="rId155" Type="http://schemas.openxmlformats.org/officeDocument/2006/relationships/image" Target="../media/image121.png"/><Relationship Id="rId176" Type="http://schemas.openxmlformats.org/officeDocument/2006/relationships/customXml" Target="../ink/ink44.xml"/><Relationship Id="rId197" Type="http://schemas.openxmlformats.org/officeDocument/2006/relationships/image" Target="../media/image142.png"/><Relationship Id="rId17" Type="http://schemas.openxmlformats.org/officeDocument/2006/relationships/image" Target="../media/image16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95.png"/><Relationship Id="rId124" Type="http://schemas.openxmlformats.org/officeDocument/2006/relationships/customXml" Target="../ink/ink18.xml"/><Relationship Id="rId70" Type="http://schemas.openxmlformats.org/officeDocument/2006/relationships/image" Target="../media/image69.png"/><Relationship Id="rId91" Type="http://schemas.openxmlformats.org/officeDocument/2006/relationships/image" Target="../media/image89.png"/><Relationship Id="rId145" Type="http://schemas.openxmlformats.org/officeDocument/2006/relationships/image" Target="../media/image116.png"/><Relationship Id="rId166" Type="http://schemas.openxmlformats.org/officeDocument/2006/relationships/customXml" Target="../ink/ink39.xml"/><Relationship Id="rId187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customXml" Target="../ink/ink13.xml"/><Relationship Id="rId60" Type="http://schemas.openxmlformats.org/officeDocument/2006/relationships/image" Target="../media/image59.png"/><Relationship Id="rId81" Type="http://schemas.openxmlformats.org/officeDocument/2006/relationships/image" Target="../media/image80.png"/><Relationship Id="rId135" Type="http://schemas.openxmlformats.org/officeDocument/2006/relationships/image" Target="../media/image111.png"/><Relationship Id="rId156" Type="http://schemas.openxmlformats.org/officeDocument/2006/relationships/customXml" Target="../ink/ink34.xml"/><Relationship Id="rId177" Type="http://schemas.openxmlformats.org/officeDocument/2006/relationships/image" Target="../media/image132.png"/><Relationship Id="rId198" Type="http://schemas.openxmlformats.org/officeDocument/2006/relationships/customXml" Target="../ink/ink55.xml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50" Type="http://schemas.openxmlformats.org/officeDocument/2006/relationships/image" Target="../media/image49.png"/><Relationship Id="rId104" Type="http://schemas.openxmlformats.org/officeDocument/2006/relationships/customXml" Target="../ink/ink8.xml"/><Relationship Id="rId125" Type="http://schemas.openxmlformats.org/officeDocument/2006/relationships/image" Target="../media/image106.png"/><Relationship Id="rId146" Type="http://schemas.openxmlformats.org/officeDocument/2006/relationships/customXml" Target="../ink/ink29.xml"/><Relationship Id="rId167" Type="http://schemas.openxmlformats.org/officeDocument/2006/relationships/image" Target="../media/image127.png"/><Relationship Id="rId188" Type="http://schemas.openxmlformats.org/officeDocument/2006/relationships/customXml" Target="../ink/ink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ADB83FBE-7F9C-02D4-5262-D4FE7B7A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37" y="44038124"/>
            <a:ext cx="2454876" cy="1750236"/>
          </a:xfrm>
          <a:prstGeom prst="rect">
            <a:avLst/>
          </a:prstGeom>
        </p:spPr>
      </p:pic>
      <p:pic>
        <p:nvPicPr>
          <p:cNvPr id="9" name="Picture 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C7FA3911-809F-ACA5-6FBC-439958F4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929" y="7234668"/>
            <a:ext cx="2454876" cy="1750236"/>
          </a:xfrm>
          <a:prstGeom prst="rect">
            <a:avLst/>
          </a:prstGeom>
        </p:spPr>
      </p:pic>
      <p:pic>
        <p:nvPicPr>
          <p:cNvPr id="11" name="Picture 10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38DBF67F-48A2-BD11-9AC3-C7E639314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500" y="42288095"/>
            <a:ext cx="2454876" cy="1750236"/>
          </a:xfrm>
          <a:prstGeom prst="rect">
            <a:avLst/>
          </a:prstGeom>
        </p:spPr>
      </p:pic>
      <p:pic>
        <p:nvPicPr>
          <p:cNvPr id="13" name="Picture 12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DDB07D62-DDB1-55D1-0F1C-5D2E31C2C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37" y="40538142"/>
            <a:ext cx="2454876" cy="1750236"/>
          </a:xfrm>
          <a:prstGeom prst="rect">
            <a:avLst/>
          </a:prstGeom>
        </p:spPr>
      </p:pic>
      <p:pic>
        <p:nvPicPr>
          <p:cNvPr id="15" name="Picture 14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E21AFD61-4680-A1BD-E3E9-10610238E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5114" y="2038642"/>
            <a:ext cx="2454876" cy="1750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17CBF6-45D4-1A88-4BEC-7F31DF828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283" y="10785600"/>
            <a:ext cx="2454876" cy="1750236"/>
          </a:xfrm>
          <a:prstGeom prst="rect">
            <a:avLst/>
          </a:prstGeom>
        </p:spPr>
      </p:pic>
      <p:pic>
        <p:nvPicPr>
          <p:cNvPr id="19" name="Picture 18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ED01827A-800E-A438-338A-E2429143E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500" y="38788113"/>
            <a:ext cx="2454876" cy="1750236"/>
          </a:xfrm>
          <a:prstGeom prst="rect">
            <a:avLst/>
          </a:prstGeom>
        </p:spPr>
      </p:pic>
      <p:pic>
        <p:nvPicPr>
          <p:cNvPr id="21" name="Picture 20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4804C79A-3222-1ED1-4A4E-E93C2727A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9766" y="11917665"/>
            <a:ext cx="2454876" cy="1750236"/>
          </a:xfrm>
          <a:prstGeom prst="rect">
            <a:avLst/>
          </a:prstGeom>
        </p:spPr>
      </p:pic>
      <p:pic>
        <p:nvPicPr>
          <p:cNvPr id="23" name="Picture 22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778C29D1-A7A2-601D-72ED-B306107DC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8807" y="47538030"/>
            <a:ext cx="2454876" cy="17502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17A42A-A949-2F74-44DC-5E814F1895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56325" y="9035372"/>
            <a:ext cx="2454876" cy="1750236"/>
          </a:xfrm>
          <a:prstGeom prst="rect">
            <a:avLst/>
          </a:prstGeom>
        </p:spPr>
      </p:pic>
      <p:pic>
        <p:nvPicPr>
          <p:cNvPr id="27" name="Picture 2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CBF44D5C-6034-EF4D-5D4F-22FF06AF8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4963" y="37038160"/>
            <a:ext cx="2454876" cy="17502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8FB2A7-C537-C5D4-5728-B49EFEEE1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4963" y="35288131"/>
            <a:ext cx="2454876" cy="1750236"/>
          </a:xfrm>
          <a:prstGeom prst="rect">
            <a:avLst/>
          </a:prstGeom>
        </p:spPr>
      </p:pic>
      <p:pic>
        <p:nvPicPr>
          <p:cNvPr id="31" name="Picture 30" descr="A picture containing line, text, diagram, plot&#10;&#10;Description automatically generated">
            <a:extLst>
              <a:ext uri="{FF2B5EF4-FFF2-40B4-BE49-F238E27FC236}">
                <a16:creationId xmlns:a16="http://schemas.microsoft.com/office/drawing/2014/main" id="{910153A7-7626-482C-3D7C-65664D73EA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70399" y="19460499"/>
            <a:ext cx="2454876" cy="1750236"/>
          </a:xfrm>
          <a:prstGeom prst="rect">
            <a:avLst/>
          </a:prstGeom>
        </p:spPr>
      </p:pic>
      <p:pic>
        <p:nvPicPr>
          <p:cNvPr id="33" name="Picture 3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A1CF9AA7-8374-ED27-091E-14ACE92162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4963" y="33537971"/>
            <a:ext cx="2454876" cy="1750236"/>
          </a:xfrm>
          <a:prstGeom prst="rect">
            <a:avLst/>
          </a:prstGeom>
        </p:spPr>
      </p:pic>
      <p:pic>
        <p:nvPicPr>
          <p:cNvPr id="35" name="Picture 34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DBAA291F-3D9D-9C19-302C-62C8E91180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4963" y="31787866"/>
            <a:ext cx="2454876" cy="1750236"/>
          </a:xfrm>
          <a:prstGeom prst="rect">
            <a:avLst/>
          </a:prstGeom>
        </p:spPr>
      </p:pic>
      <p:pic>
        <p:nvPicPr>
          <p:cNvPr id="37" name="Picture 3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99B5EE13-D70C-405F-E684-DF073BE281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34963" y="30037706"/>
            <a:ext cx="2454876" cy="17502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3DA695-E1DA-9DE7-417D-AF6477B378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73053" y="7238876"/>
            <a:ext cx="2454876" cy="1750236"/>
          </a:xfrm>
          <a:prstGeom prst="rect">
            <a:avLst/>
          </a:prstGeom>
        </p:spPr>
      </p:pic>
      <p:pic>
        <p:nvPicPr>
          <p:cNvPr id="41" name="Picture 40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E1D49BA9-D46A-0CEB-F28C-03109847DD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963" y="28287601"/>
            <a:ext cx="2454876" cy="17502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8D52EFD-C904-501A-23F0-81FAF1215A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0952" y="3783961"/>
            <a:ext cx="2454876" cy="175023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5CEA5E4-F3E2-A615-F971-CB97C630134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34963" y="26537441"/>
            <a:ext cx="2454876" cy="17502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010D427-9C6D-CB20-8CF6-32EE5BF97F6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473243" y="5500018"/>
            <a:ext cx="2454876" cy="17502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1BA7793-EB97-6122-9E1D-A64C73D658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89507" y="13170776"/>
            <a:ext cx="2454876" cy="17502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09E620-B634-C200-0BD4-18095FE4024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904763" y="5497693"/>
            <a:ext cx="2454876" cy="175023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CD5622-4EDB-4515-52E8-EDC5B895354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09032" y="10622574"/>
            <a:ext cx="2454876" cy="17502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051332F-CB87-917B-95D2-DD3E81CC33E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34963" y="24787260"/>
            <a:ext cx="2454876" cy="175023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89E8887-791A-4D15-1944-CBEA1F83E14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0087" y="16036245"/>
            <a:ext cx="2454876" cy="17502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843E1E3-9D3A-5209-93E8-3A5938579A8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35780" y="23037100"/>
            <a:ext cx="2454876" cy="1750236"/>
          </a:xfrm>
          <a:prstGeom prst="rect">
            <a:avLst/>
          </a:prstGeom>
        </p:spPr>
      </p:pic>
      <p:pic>
        <p:nvPicPr>
          <p:cNvPr id="61" name="Picture 6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C11815AF-B53D-3FE0-561F-975CA8065C8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549159" y="7285141"/>
            <a:ext cx="2454876" cy="1750236"/>
          </a:xfrm>
          <a:prstGeom prst="rect">
            <a:avLst/>
          </a:prstGeom>
        </p:spPr>
      </p:pic>
      <p:pic>
        <p:nvPicPr>
          <p:cNvPr id="63" name="Picture 6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6A041FAC-5225-FBD3-340F-588BAD0C9A4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104103" y="9035372"/>
            <a:ext cx="2454876" cy="175023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8688A8-6BC5-8809-8986-3AA4E73FE65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0087" y="14286012"/>
            <a:ext cx="2454876" cy="1750236"/>
          </a:xfrm>
          <a:prstGeom prst="rect">
            <a:avLst/>
          </a:prstGeom>
        </p:spPr>
      </p:pic>
      <p:pic>
        <p:nvPicPr>
          <p:cNvPr id="67" name="Picture 6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7F7532D0-2398-61D7-6143-F0E85BD1D5C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734963" y="21286919"/>
            <a:ext cx="2454876" cy="1750236"/>
          </a:xfrm>
          <a:prstGeom prst="rect">
            <a:avLst/>
          </a:prstGeom>
        </p:spPr>
      </p:pic>
      <p:pic>
        <p:nvPicPr>
          <p:cNvPr id="69" name="Picture 68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EBDFBCC7-5F41-E477-00C5-83579DDF6FD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34963" y="19536704"/>
            <a:ext cx="2454876" cy="175023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388089F-15C1-0553-857B-2B0016EAB3C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734963" y="17786502"/>
            <a:ext cx="2454876" cy="17502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11DCD9F-6BB3-5FE3-CCD3-78E2AB5BCE7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473243" y="3759615"/>
            <a:ext cx="2454876" cy="175023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68C5C6C-38A2-9D62-BF87-22979258B13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734963" y="16036287"/>
            <a:ext cx="2454876" cy="17502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39B4FD-C229-B027-762F-3EEABE551AF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7475328" y="22949490"/>
            <a:ext cx="2454876" cy="175023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510419B-7B96-7F4D-67EE-EB1E3C15118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911810" y="12106796"/>
            <a:ext cx="2454876" cy="1750236"/>
          </a:xfrm>
          <a:prstGeom prst="rect">
            <a:avLst/>
          </a:prstGeom>
        </p:spPr>
      </p:pic>
      <p:pic>
        <p:nvPicPr>
          <p:cNvPr id="81" name="Picture 80" descr="A picture containing line, screenshot, text, plot&#10;&#10;Description automatically generated">
            <a:extLst>
              <a:ext uri="{FF2B5EF4-FFF2-40B4-BE49-F238E27FC236}">
                <a16:creationId xmlns:a16="http://schemas.microsoft.com/office/drawing/2014/main" id="{F2054B4B-5CAE-56A5-025C-746479D1565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2369990" y="2038368"/>
            <a:ext cx="2454876" cy="175023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C642685-0011-9812-14F5-7C416DD3ACF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094283" y="7285141"/>
            <a:ext cx="2454876" cy="175023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2C16E90-9A95-284B-98F7-F1BC330B5F7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80087" y="12535836"/>
            <a:ext cx="2454876" cy="175023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C994283-7ECB-89B2-21DE-62AC95FC30F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462892" y="2033019"/>
            <a:ext cx="2454876" cy="1750236"/>
          </a:xfrm>
          <a:prstGeom prst="rect">
            <a:avLst/>
          </a:prstGeom>
        </p:spPr>
      </p:pic>
      <p:pic>
        <p:nvPicPr>
          <p:cNvPr id="89" name="Picture 88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A6D07358-E161-C359-2483-2A6E0097AF2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471709" y="24696145"/>
            <a:ext cx="2454876" cy="1750236"/>
          </a:xfrm>
          <a:prstGeom prst="rect">
            <a:avLst/>
          </a:prstGeom>
        </p:spPr>
      </p:pic>
      <p:pic>
        <p:nvPicPr>
          <p:cNvPr id="91" name="Picture 90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38C84844-1692-D63C-322B-4C89203FF1D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0094283" y="5534904"/>
            <a:ext cx="2454876" cy="1750236"/>
          </a:xfrm>
          <a:prstGeom prst="rect">
            <a:avLst/>
          </a:prstGeom>
        </p:spPr>
      </p:pic>
      <p:pic>
        <p:nvPicPr>
          <p:cNvPr id="93" name="Picture 92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A06EA664-CC02-0F57-6CED-0F8DF36CBCB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104103" y="3799103"/>
            <a:ext cx="2454876" cy="1750236"/>
          </a:xfrm>
          <a:prstGeom prst="rect">
            <a:avLst/>
          </a:prstGeom>
        </p:spPr>
      </p:pic>
      <p:pic>
        <p:nvPicPr>
          <p:cNvPr id="95" name="Picture 9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AE41B5B6-F72C-BC7C-721D-56433D991C0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644715" y="2048868"/>
            <a:ext cx="2454876" cy="1750236"/>
          </a:xfrm>
          <a:prstGeom prst="rect">
            <a:avLst/>
          </a:prstGeom>
        </p:spPr>
      </p:pic>
      <p:pic>
        <p:nvPicPr>
          <p:cNvPr id="97" name="Picture 96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EBD4D894-4F52-4FF7-AA2C-6BE1AFF44A2F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734963" y="14286064"/>
            <a:ext cx="2454876" cy="1750236"/>
          </a:xfrm>
          <a:prstGeom prst="rect">
            <a:avLst/>
          </a:prstGeom>
        </p:spPr>
      </p:pic>
      <p:pic>
        <p:nvPicPr>
          <p:cNvPr id="99" name="Picture 9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A2AB81AB-D921-42B7-EA22-41BF16610069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7470399" y="21205500"/>
            <a:ext cx="2454876" cy="175023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2B42B90-8352-9CE4-7806-CDD23F75164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094283" y="2033019"/>
            <a:ext cx="2454876" cy="1750236"/>
          </a:xfrm>
          <a:prstGeom prst="rect">
            <a:avLst/>
          </a:prstGeom>
        </p:spPr>
      </p:pic>
      <p:pic>
        <p:nvPicPr>
          <p:cNvPr id="103" name="Picture 102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8379848A-2949-446C-4970-6F57F2055E9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9916441" y="292616"/>
            <a:ext cx="2454876" cy="1750236"/>
          </a:xfrm>
          <a:prstGeom prst="rect">
            <a:avLst/>
          </a:prstGeom>
        </p:spPr>
      </p:pic>
      <p:pic>
        <p:nvPicPr>
          <p:cNvPr id="105" name="Picture 104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831F40B8-CB1E-B384-C4AD-95AD671F01B7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7462892" y="284198"/>
            <a:ext cx="2454876" cy="1750236"/>
          </a:xfrm>
          <a:prstGeom prst="rect">
            <a:avLst/>
          </a:prstGeom>
        </p:spPr>
      </p:pic>
      <p:pic>
        <p:nvPicPr>
          <p:cNvPr id="107" name="Picture 106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2A4805CA-318A-AB80-E65E-A204B55D98F3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2551813" y="5534905"/>
            <a:ext cx="2454876" cy="1750236"/>
          </a:xfrm>
          <a:prstGeom prst="rect">
            <a:avLst/>
          </a:prstGeom>
        </p:spPr>
      </p:pic>
      <p:pic>
        <p:nvPicPr>
          <p:cNvPr id="109" name="Picture 108" descr="A picture containing line, plot, diagram, parallel&#10;&#10;Description automatically generated">
            <a:extLst>
              <a:ext uri="{FF2B5EF4-FFF2-40B4-BE49-F238E27FC236}">
                <a16:creationId xmlns:a16="http://schemas.microsoft.com/office/drawing/2014/main" id="{1F5E4F9D-84B2-D207-5ACF-5E4C3A486614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80087" y="10785603"/>
            <a:ext cx="2454876" cy="1750236"/>
          </a:xfrm>
          <a:prstGeom prst="rect">
            <a:avLst/>
          </a:prstGeom>
        </p:spPr>
      </p:pic>
      <p:pic>
        <p:nvPicPr>
          <p:cNvPr id="111" name="Picture 110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461CA3D2-F532-957D-16BA-66AFBA949D69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724574" y="45788077"/>
            <a:ext cx="2454876" cy="175023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EF0F147-6590-6FEE-EDB8-6875CBB62C7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734963" y="12535836"/>
            <a:ext cx="2454876" cy="175023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29B2F85-EF1C-0364-9DE0-901DD3C76422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9904763" y="3745574"/>
            <a:ext cx="2454876" cy="1750236"/>
          </a:xfrm>
          <a:prstGeom prst="rect">
            <a:avLst/>
          </a:prstGeom>
        </p:spPr>
      </p:pic>
      <p:pic>
        <p:nvPicPr>
          <p:cNvPr id="117" name="Picture 116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90869415-A532-F745-0BF8-911180C19EE1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734963" y="10785605"/>
            <a:ext cx="2454876" cy="175023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AF1C572-5B45-4357-DCBB-33EED6C0C4B4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9927472" y="10720157"/>
            <a:ext cx="2454876" cy="1750236"/>
          </a:xfrm>
          <a:prstGeom prst="rect">
            <a:avLst/>
          </a:prstGeom>
        </p:spPr>
      </p:pic>
      <p:pic>
        <p:nvPicPr>
          <p:cNvPr id="121" name="Picture 12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248990F0-993B-D927-0905-A81B5BEA19FB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7470399" y="15966273"/>
            <a:ext cx="2454876" cy="1750236"/>
          </a:xfrm>
          <a:prstGeom prst="rect">
            <a:avLst/>
          </a:prstGeom>
        </p:spPr>
      </p:pic>
      <p:pic>
        <p:nvPicPr>
          <p:cNvPr id="123" name="Picture 12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89CC9617-B21F-EE2C-09CF-1D72D52971F7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734963" y="9035372"/>
            <a:ext cx="2454876" cy="17502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81AD7F9-E87A-7496-CCDC-77E582D536C7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2734963" y="7285141"/>
            <a:ext cx="2454876" cy="175023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833F56A-353C-6CE0-C60B-B3CEDCF7B150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80087" y="9035372"/>
            <a:ext cx="2454876" cy="1750236"/>
          </a:xfrm>
          <a:prstGeom prst="rect">
            <a:avLst/>
          </a:prstGeom>
        </p:spPr>
      </p:pic>
      <p:pic>
        <p:nvPicPr>
          <p:cNvPr id="129" name="Picture 12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03FDE062-11DC-B775-7156-7D7FF53B6047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80087" y="7285141"/>
            <a:ext cx="2454876" cy="1750236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6C084FE-FDE7-C285-603D-844C8F1F87F3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2551813" y="3784669"/>
            <a:ext cx="2454876" cy="175023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0334484-527F-EE8F-7360-B718EA8C193B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7470399" y="10727962"/>
            <a:ext cx="2454876" cy="1750236"/>
          </a:xfrm>
          <a:prstGeom prst="rect">
            <a:avLst/>
          </a:prstGeom>
        </p:spPr>
      </p:pic>
      <p:pic>
        <p:nvPicPr>
          <p:cNvPr id="135" name="Picture 134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F008CBDE-3F64-A215-A4E5-354C1AA4193E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6337269" y="8017931"/>
            <a:ext cx="2454876" cy="1750236"/>
          </a:xfrm>
          <a:prstGeom prst="rect">
            <a:avLst/>
          </a:prstGeom>
        </p:spPr>
      </p:pic>
      <p:pic>
        <p:nvPicPr>
          <p:cNvPr id="137" name="Picture 13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2EE6B694-2C63-E14B-5B08-DF7AAE5D8D8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5008016" y="2034434"/>
            <a:ext cx="2454876" cy="175023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A1DC7D6-1F5B-6974-D654-6FE9108F686E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15009343" y="284198"/>
            <a:ext cx="2454876" cy="1750236"/>
          </a:xfrm>
          <a:prstGeom prst="rect">
            <a:avLst/>
          </a:prstGeom>
        </p:spPr>
      </p:pic>
      <p:pic>
        <p:nvPicPr>
          <p:cNvPr id="141" name="Picture 14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784217D7-5EB0-CCEF-C835-798BFFFE8265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7470399" y="17711274"/>
            <a:ext cx="2454876" cy="1750236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8F6FD251-B7E3-2763-EA70-2518ED4B510C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280087" y="17785712"/>
            <a:ext cx="2454876" cy="1750236"/>
          </a:xfrm>
          <a:prstGeom prst="rect">
            <a:avLst/>
          </a:prstGeom>
        </p:spPr>
      </p:pic>
      <p:pic>
        <p:nvPicPr>
          <p:cNvPr id="145" name="Picture 14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DB5A607D-03D7-5300-C00C-A4BBDE6FF02F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280087" y="5534905"/>
            <a:ext cx="2454876" cy="175023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0F5530E-5A9F-E026-D4FD-5865F7E71E2A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2554467" y="2034434"/>
            <a:ext cx="2454876" cy="1750236"/>
          </a:xfrm>
          <a:prstGeom prst="rect">
            <a:avLst/>
          </a:prstGeom>
        </p:spPr>
      </p:pic>
      <p:pic>
        <p:nvPicPr>
          <p:cNvPr id="149" name="Picture 14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6A1D8257-E454-664F-A5F2-BEE755DEFE4A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2554467" y="284198"/>
            <a:ext cx="2454876" cy="1750236"/>
          </a:xfrm>
          <a:prstGeom prst="rect">
            <a:avLst/>
          </a:prstGeom>
        </p:spPr>
      </p:pic>
      <p:pic>
        <p:nvPicPr>
          <p:cNvPr id="151" name="Picture 150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45DBA088-A6D8-631C-EF02-A2025E66951E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7473053" y="8977734"/>
            <a:ext cx="2454876" cy="1750236"/>
          </a:xfrm>
          <a:prstGeom prst="rect">
            <a:avLst/>
          </a:prstGeom>
        </p:spPr>
      </p:pic>
      <p:pic>
        <p:nvPicPr>
          <p:cNvPr id="153" name="Picture 15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1E7D46CF-F0D4-98A3-C8D0-756E0E5789B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0099591" y="284198"/>
            <a:ext cx="2454876" cy="1750236"/>
          </a:xfrm>
          <a:prstGeom prst="rect">
            <a:avLst/>
          </a:prstGeom>
        </p:spPr>
      </p:pic>
      <p:pic>
        <p:nvPicPr>
          <p:cNvPr id="155" name="Picture 154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BF9E938F-AA54-8371-6008-0A02674BBE57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9927929" y="8977734"/>
            <a:ext cx="2454876" cy="175023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5BD8FB3-3EBA-B19D-484F-D937CE3ACEB5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7644715" y="284202"/>
            <a:ext cx="2454876" cy="1750236"/>
          </a:xfrm>
          <a:prstGeom prst="rect">
            <a:avLst/>
          </a:prstGeom>
        </p:spPr>
      </p:pic>
      <p:pic>
        <p:nvPicPr>
          <p:cNvPr id="159" name="Picture 158" descr="A picture containing line, diagram, parallel, text&#10;&#10;Description automatically generated">
            <a:extLst>
              <a:ext uri="{FF2B5EF4-FFF2-40B4-BE49-F238E27FC236}">
                <a16:creationId xmlns:a16="http://schemas.microsoft.com/office/drawing/2014/main" id="{C3961D4F-00E2-9E50-0D82-482977D52C48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17470399" y="14217048"/>
            <a:ext cx="2454876" cy="175023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27FC7806-112A-93CC-F050-755F3F60A7EF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2734963" y="5534908"/>
            <a:ext cx="2454876" cy="1750236"/>
          </a:xfrm>
          <a:prstGeom prst="rect">
            <a:avLst/>
          </a:prstGeom>
        </p:spPr>
      </p:pic>
      <p:pic>
        <p:nvPicPr>
          <p:cNvPr id="163" name="Picture 162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8A58E280-7157-C3CF-4D98-011715E456C5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2734963" y="284202"/>
            <a:ext cx="2454876" cy="1750236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744300FE-1FF5-1165-D13A-B51D64A2C5D8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7639452" y="5532718"/>
            <a:ext cx="2454876" cy="1750236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46261E7E-ECD6-A0C0-44F5-414F986D080D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2734963" y="3784674"/>
            <a:ext cx="2454876" cy="1750236"/>
          </a:xfrm>
          <a:prstGeom prst="rect">
            <a:avLst/>
          </a:prstGeom>
        </p:spPr>
      </p:pic>
      <p:pic>
        <p:nvPicPr>
          <p:cNvPr id="169" name="Picture 168" descr="A picture containing line, parallel, diagram, plot&#10;&#10;Description automatically generated">
            <a:extLst>
              <a:ext uri="{FF2B5EF4-FFF2-40B4-BE49-F238E27FC236}">
                <a16:creationId xmlns:a16="http://schemas.microsoft.com/office/drawing/2014/main" id="{05692496-5BF5-5CA6-CEFC-6CA30C17CCF7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0848922" y="16903240"/>
            <a:ext cx="2454876" cy="1750236"/>
          </a:xfrm>
          <a:prstGeom prst="rect">
            <a:avLst/>
          </a:prstGeom>
        </p:spPr>
      </p:pic>
      <p:pic>
        <p:nvPicPr>
          <p:cNvPr id="171" name="Picture 170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5A51780F-3AC1-9E81-AAF6-8D83D42B5537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280087" y="3763091"/>
            <a:ext cx="2454876" cy="1750236"/>
          </a:xfrm>
          <a:prstGeom prst="rect">
            <a:avLst/>
          </a:prstGeom>
        </p:spPr>
      </p:pic>
      <p:pic>
        <p:nvPicPr>
          <p:cNvPr id="173" name="Picture 172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CC4EF1B3-7CCC-F5F6-B6DB-A3ACF6026B62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280087" y="2034440"/>
            <a:ext cx="2454876" cy="1750236"/>
          </a:xfrm>
          <a:prstGeom prst="rect">
            <a:avLst/>
          </a:prstGeom>
        </p:spPr>
      </p:pic>
      <p:pic>
        <p:nvPicPr>
          <p:cNvPr id="175" name="Picture 174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5D57CB51-0AAD-3F7C-5988-3E8700165E21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2734963" y="2034441"/>
            <a:ext cx="2454876" cy="1750236"/>
          </a:xfrm>
          <a:prstGeom prst="rect">
            <a:avLst/>
          </a:prstGeom>
        </p:spPr>
      </p:pic>
      <p:pic>
        <p:nvPicPr>
          <p:cNvPr id="177" name="Picture 176" descr="A picture containing line, screenshot, text, plot&#10;&#10;Description automatically generated">
            <a:extLst>
              <a:ext uri="{FF2B5EF4-FFF2-40B4-BE49-F238E27FC236}">
                <a16:creationId xmlns:a16="http://schemas.microsoft.com/office/drawing/2014/main" id="{B69DFF13-FA64-2A0D-CF00-0EB3A25788CA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22368663" y="292509"/>
            <a:ext cx="2454876" cy="175023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5EBB31D-4628-A0DB-4C92-4B140CB5A068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17470399" y="12471036"/>
            <a:ext cx="2454876" cy="1750236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14F3CD91-F03B-A7EA-2AC2-DFB31EA323D5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280087" y="284204"/>
            <a:ext cx="2454876" cy="1750236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EA0CC1E-C8A3-6138-A81F-4FDEF6B836D8}"/>
              </a:ext>
            </a:extLst>
          </p:cNvPr>
          <p:cNvGrpSpPr/>
          <p:nvPr/>
        </p:nvGrpSpPr>
        <p:grpSpPr>
          <a:xfrm>
            <a:off x="1324358" y="18179877"/>
            <a:ext cx="537840" cy="625320"/>
            <a:chOff x="1324358" y="18179877"/>
            <a:chExt cx="537840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10CEA4-4126-9ECD-B244-BCE100CB2848}"/>
                    </a:ext>
                  </a:extLst>
                </p14:cNvPr>
                <p14:cNvContentPartPr/>
                <p14:nvPr/>
              </p14:nvContentPartPr>
              <p14:xfrm>
                <a:off x="1586078" y="18179877"/>
                <a:ext cx="360" cy="625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10CEA4-4126-9ECD-B244-BCE100CB28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77078" y="18170877"/>
                  <a:ext cx="180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1596524-8605-3159-7945-D86E9C4A3A78}"/>
                    </a:ext>
                  </a:extLst>
                </p14:cNvPr>
                <p14:cNvContentPartPr/>
                <p14:nvPr/>
              </p14:nvContentPartPr>
              <p14:xfrm>
                <a:off x="1343078" y="18297597"/>
                <a:ext cx="441360" cy="334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1596524-8605-3159-7945-D86E9C4A3A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4078" y="18288957"/>
                  <a:ext cx="459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ABD6280-AF70-A327-AAD5-4C959B63F5D5}"/>
                    </a:ext>
                  </a:extLst>
                </p14:cNvPr>
                <p14:cNvContentPartPr/>
                <p14:nvPr/>
              </p14:nvContentPartPr>
              <p14:xfrm>
                <a:off x="1324358" y="18242517"/>
                <a:ext cx="537840" cy="424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ABD6280-AF70-A327-AAD5-4C959B63F5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15718" y="18233877"/>
                  <a:ext cx="55548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37EF84A-571C-1DFA-3198-CDD9B3D1A622}"/>
              </a:ext>
            </a:extLst>
          </p:cNvPr>
          <p:cNvGrpSpPr/>
          <p:nvPr/>
        </p:nvGrpSpPr>
        <p:grpSpPr>
          <a:xfrm>
            <a:off x="8735300" y="2554656"/>
            <a:ext cx="666000" cy="610560"/>
            <a:chOff x="8735300" y="2554656"/>
            <a:chExt cx="66600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948ECD3-AF4D-7929-1865-8D8ADD018794}"/>
                    </a:ext>
                  </a:extLst>
                </p14:cNvPr>
                <p14:cNvContentPartPr/>
                <p14:nvPr/>
              </p14:nvContentPartPr>
              <p14:xfrm>
                <a:off x="8954540" y="2554656"/>
                <a:ext cx="9000" cy="610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948ECD3-AF4D-7929-1865-8D8ADD0187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45540" y="2546016"/>
                  <a:ext cx="266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26F982F-A478-7213-47A1-958ACB3B44C2}"/>
                    </a:ext>
                  </a:extLst>
                </p14:cNvPr>
                <p14:cNvContentPartPr/>
                <p14:nvPr/>
              </p14:nvContentPartPr>
              <p14:xfrm>
                <a:off x="8735300" y="2726376"/>
                <a:ext cx="666000" cy="210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26F982F-A478-7213-47A1-958ACB3B44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6300" y="2717376"/>
                  <a:ext cx="683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3B3C9BF-EF0D-0C0A-1432-950D54F36519}"/>
                    </a:ext>
                  </a:extLst>
                </p14:cNvPr>
                <p14:cNvContentPartPr/>
                <p14:nvPr/>
              </p14:nvContentPartPr>
              <p14:xfrm>
                <a:off x="8808740" y="2611536"/>
                <a:ext cx="285120" cy="388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3B3C9BF-EF0D-0C0A-1432-950D54F365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0100" y="2602896"/>
                  <a:ext cx="30276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66B1B12-B676-2653-8F28-B4206169B472}"/>
              </a:ext>
            </a:extLst>
          </p:cNvPr>
          <p:cNvGrpSpPr/>
          <p:nvPr/>
        </p:nvGrpSpPr>
        <p:grpSpPr>
          <a:xfrm>
            <a:off x="18676435" y="6117999"/>
            <a:ext cx="321120" cy="471240"/>
            <a:chOff x="18676435" y="6117999"/>
            <a:chExt cx="32112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C00ECA-0439-59D0-DE66-8DE5DF9C232A}"/>
                    </a:ext>
                  </a:extLst>
                </p14:cNvPr>
                <p14:cNvContentPartPr/>
                <p14:nvPr/>
              </p14:nvContentPartPr>
              <p14:xfrm>
                <a:off x="18853195" y="6117999"/>
                <a:ext cx="360" cy="471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C00ECA-0439-59D0-DE66-8DE5DF9C23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844555" y="6108999"/>
                  <a:ext cx="18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2822DB6-0B40-7D10-C5C7-3792A34B6606}"/>
                    </a:ext>
                  </a:extLst>
                </p14:cNvPr>
                <p14:cNvContentPartPr/>
                <p14:nvPr/>
              </p14:nvContentPartPr>
              <p14:xfrm>
                <a:off x="18676435" y="6240039"/>
                <a:ext cx="321120" cy="131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2822DB6-0B40-7D10-C5C7-3792A34B66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667435" y="6231399"/>
                  <a:ext cx="338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55B22CF-9E68-86BF-28FB-0AC2C6F95BF0}"/>
                    </a:ext>
                  </a:extLst>
                </p14:cNvPr>
                <p14:cNvContentPartPr/>
                <p14:nvPr/>
              </p14:nvContentPartPr>
              <p14:xfrm>
                <a:off x="18677515" y="6181359"/>
                <a:ext cx="310320" cy="250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55B22CF-9E68-86BF-28FB-0AC2C6F95B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668515" y="6172719"/>
                  <a:ext cx="3279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355AA20-2AFE-D5EB-4026-9CE1770E3DE6}"/>
              </a:ext>
            </a:extLst>
          </p:cNvPr>
          <p:cNvGrpSpPr/>
          <p:nvPr/>
        </p:nvGrpSpPr>
        <p:grpSpPr>
          <a:xfrm>
            <a:off x="18591475" y="7966959"/>
            <a:ext cx="462600" cy="484560"/>
            <a:chOff x="18591475" y="7966959"/>
            <a:chExt cx="46260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C8451EF-47EB-35B6-2ED0-E8D2E1CF7071}"/>
                    </a:ext>
                  </a:extLst>
                </p14:cNvPr>
                <p14:cNvContentPartPr/>
                <p14:nvPr/>
              </p14:nvContentPartPr>
              <p14:xfrm>
                <a:off x="18756715" y="7966959"/>
                <a:ext cx="360" cy="484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C8451EF-47EB-35B6-2ED0-E8D2E1CF70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748075" y="7958319"/>
                  <a:ext cx="180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A2F0B36-1E3C-1143-DEBF-4CCEE92551F0}"/>
                    </a:ext>
                  </a:extLst>
                </p14:cNvPr>
                <p14:cNvContentPartPr/>
                <p14:nvPr/>
              </p14:nvContentPartPr>
              <p14:xfrm>
                <a:off x="18591475" y="8072799"/>
                <a:ext cx="462600" cy="228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A2F0B36-1E3C-1143-DEBF-4CCEE92551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582475" y="8064159"/>
                  <a:ext cx="480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34861A8-B383-B259-0705-E0D35D3FB6FF}"/>
                    </a:ext>
                  </a:extLst>
                </p14:cNvPr>
                <p14:cNvContentPartPr/>
                <p14:nvPr/>
              </p14:nvContentPartPr>
              <p14:xfrm>
                <a:off x="18649435" y="8081799"/>
                <a:ext cx="246600" cy="245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34861A8-B383-B259-0705-E0D35D3FB6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640795" y="8073159"/>
                  <a:ext cx="2642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4E5128D-E765-DC91-7F15-3E303BF7C813}"/>
              </a:ext>
            </a:extLst>
          </p:cNvPr>
          <p:cNvGrpSpPr/>
          <p:nvPr/>
        </p:nvGrpSpPr>
        <p:grpSpPr>
          <a:xfrm>
            <a:off x="18580396" y="9429014"/>
            <a:ext cx="497160" cy="786960"/>
            <a:chOff x="18570235" y="9486652"/>
            <a:chExt cx="497160" cy="7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03286A-F421-44E2-3BB3-3F4C71F2FE0D}"/>
                    </a:ext>
                  </a:extLst>
                </p14:cNvPr>
                <p14:cNvContentPartPr/>
                <p14:nvPr/>
              </p14:nvContentPartPr>
              <p14:xfrm>
                <a:off x="18719635" y="9601132"/>
                <a:ext cx="10080" cy="67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03286A-F421-44E2-3BB3-3F4C71F2FE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710995" y="9592132"/>
                  <a:ext cx="277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1E2BE88-D20B-C07D-334D-339940441287}"/>
                    </a:ext>
                  </a:extLst>
                </p14:cNvPr>
                <p14:cNvContentPartPr/>
                <p14:nvPr/>
              </p14:nvContentPartPr>
              <p14:xfrm>
                <a:off x="18570235" y="9818572"/>
                <a:ext cx="473040" cy="227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1E2BE88-D20B-C07D-334D-3399404412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61595" y="9809572"/>
                  <a:ext cx="490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CADCD70-6354-8E42-86A0-9BA0BB872B96}"/>
                    </a:ext>
                  </a:extLst>
                </p14:cNvPr>
                <p14:cNvContentPartPr/>
                <p14:nvPr/>
              </p14:nvContentPartPr>
              <p14:xfrm>
                <a:off x="18626395" y="9486652"/>
                <a:ext cx="441000" cy="511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CADCD70-6354-8E42-86A0-9BA0BB872B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17395" y="9477652"/>
                  <a:ext cx="458640" cy="52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D4135BA-18B7-0AF8-12D2-518BFDB3CC50}"/>
                  </a:ext>
                </a:extLst>
              </p14:cNvPr>
              <p14:cNvContentPartPr/>
              <p14:nvPr/>
            </p14:nvContentPartPr>
            <p14:xfrm>
              <a:off x="23141857" y="8717586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D4135BA-18B7-0AF8-12D2-518BFDB3CC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132857" y="87089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C293D00-1196-1927-436C-F7ECC3A4C210}"/>
              </a:ext>
            </a:extLst>
          </p:cNvPr>
          <p:cNvGrpSpPr/>
          <p:nvPr/>
        </p:nvGrpSpPr>
        <p:grpSpPr>
          <a:xfrm>
            <a:off x="18576992" y="11340012"/>
            <a:ext cx="491040" cy="604440"/>
            <a:chOff x="18566831" y="11397650"/>
            <a:chExt cx="49104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339C0C4-F839-DE00-043E-AEF84440A0DB}"/>
                    </a:ext>
                  </a:extLst>
                </p14:cNvPr>
                <p14:cNvContentPartPr/>
                <p14:nvPr/>
              </p14:nvContentPartPr>
              <p14:xfrm>
                <a:off x="18760871" y="11397650"/>
                <a:ext cx="17280" cy="604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339C0C4-F839-DE00-043E-AEF84440A0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752231" y="11389010"/>
                  <a:ext cx="349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3415681-8E0D-36D3-F693-AA1EEDC1D74D}"/>
                    </a:ext>
                  </a:extLst>
                </p14:cNvPr>
                <p14:cNvContentPartPr/>
                <p14:nvPr/>
              </p14:nvContentPartPr>
              <p14:xfrm>
                <a:off x="18566831" y="11555330"/>
                <a:ext cx="491040" cy="313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3415681-8E0D-36D3-F693-AA1EEDC1D7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557831" y="11546690"/>
                  <a:ext cx="508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84674EB-52D9-A954-6975-22DF7EE3125C}"/>
                    </a:ext>
                  </a:extLst>
                </p14:cNvPr>
                <p14:cNvContentPartPr/>
                <p14:nvPr/>
              </p14:nvContentPartPr>
              <p14:xfrm>
                <a:off x="18601751" y="11462810"/>
                <a:ext cx="352800" cy="404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84674EB-52D9-A954-6975-22DF7EE312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593111" y="11454170"/>
                  <a:ext cx="37044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4A37FD8-D42C-A3FB-D485-3E79F3B06D50}"/>
                  </a:ext>
                </a:extLst>
              </p14:cNvPr>
              <p14:cNvContentPartPr/>
              <p14:nvPr/>
            </p14:nvContentPartPr>
            <p14:xfrm>
              <a:off x="21170064" y="7593175"/>
              <a:ext cx="9000" cy="7606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4A37FD8-D42C-A3FB-D485-3E79F3B06D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116064" y="7485175"/>
                <a:ext cx="1166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C0981E5-1280-D83B-4A47-22ABAEF9D77A}"/>
                  </a:ext>
                </a:extLst>
              </p14:cNvPr>
              <p14:cNvContentPartPr/>
              <p14:nvPr/>
            </p14:nvContentPartPr>
            <p14:xfrm>
              <a:off x="20800704" y="7753015"/>
              <a:ext cx="788760" cy="447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C0981E5-1280-D83B-4A47-22ABAEF9D77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746704" y="7645375"/>
                <a:ext cx="89640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A762061-257A-9D61-361E-C0D317393F57}"/>
                  </a:ext>
                </a:extLst>
              </p14:cNvPr>
              <p14:cNvContentPartPr/>
              <p14:nvPr/>
            </p14:nvContentPartPr>
            <p14:xfrm>
              <a:off x="20809344" y="7662655"/>
              <a:ext cx="564480" cy="603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A762061-257A-9D61-361E-C0D317393F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0755704" y="7554655"/>
                <a:ext cx="67212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17ECC7A-DE8F-7C70-4C62-471FCDC80AD0}"/>
                  </a:ext>
                </a:extLst>
              </p14:cNvPr>
              <p14:cNvContentPartPr/>
              <p14:nvPr/>
            </p14:nvContentPartPr>
            <p14:xfrm>
              <a:off x="21197424" y="9320815"/>
              <a:ext cx="2880" cy="9158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17ECC7A-DE8F-7C70-4C62-471FCDC80A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143784" y="9212815"/>
                <a:ext cx="11052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36484AA-165F-C474-A36D-2652EDF53A71}"/>
                  </a:ext>
                </a:extLst>
              </p14:cNvPr>
              <p14:cNvContentPartPr/>
              <p14:nvPr/>
            </p14:nvContentPartPr>
            <p14:xfrm>
              <a:off x="20843184" y="9531055"/>
              <a:ext cx="788040" cy="3722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36484AA-165F-C474-A36D-2652EDF53A7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789184" y="9423415"/>
                <a:ext cx="8956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1B56C5-4E11-0940-784A-7FA5474D6BAE}"/>
                  </a:ext>
                </a:extLst>
              </p14:cNvPr>
              <p14:cNvContentPartPr/>
              <p14:nvPr/>
            </p14:nvContentPartPr>
            <p14:xfrm>
              <a:off x="20943624" y="9391015"/>
              <a:ext cx="500400" cy="6148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1B56C5-4E11-0940-784A-7FA5474D6BA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0889984" y="9283375"/>
                <a:ext cx="608040" cy="83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2C16A47-599B-2F5E-11BF-C7A3FCF6F3F6}"/>
              </a:ext>
            </a:extLst>
          </p:cNvPr>
          <p:cNvGrpSpPr/>
          <p:nvPr/>
        </p:nvGrpSpPr>
        <p:grpSpPr>
          <a:xfrm>
            <a:off x="18574100" y="12809502"/>
            <a:ext cx="777960" cy="947880"/>
            <a:chOff x="18574100" y="12809502"/>
            <a:chExt cx="77796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02087B9-4284-6127-2D40-BC0735B9DCC6}"/>
                    </a:ext>
                  </a:extLst>
                </p14:cNvPr>
                <p14:cNvContentPartPr/>
                <p14:nvPr/>
              </p14:nvContentPartPr>
              <p14:xfrm>
                <a:off x="18871460" y="12921102"/>
                <a:ext cx="7920" cy="836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02087B9-4284-6127-2D40-BC0735B9DCC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862460" y="12912462"/>
                  <a:ext cx="2556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A899028-B113-49AC-7BB8-0CC6A0520BB4}"/>
                    </a:ext>
                  </a:extLst>
                </p14:cNvPr>
                <p14:cNvContentPartPr/>
                <p14:nvPr/>
              </p14:nvContentPartPr>
              <p14:xfrm>
                <a:off x="18574100" y="13101102"/>
                <a:ext cx="720360" cy="360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A899028-B113-49AC-7BB8-0CC6A0520B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565100" y="13092102"/>
                  <a:ext cx="738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2CA369B-E283-D03F-23A3-CE513990BD21}"/>
                    </a:ext>
                  </a:extLst>
                </p14:cNvPr>
                <p14:cNvContentPartPr/>
                <p14:nvPr/>
              </p14:nvContentPartPr>
              <p14:xfrm>
                <a:off x="18660140" y="12809502"/>
                <a:ext cx="691920" cy="663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2CA369B-E283-D03F-23A3-CE513990BD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651500" y="12800502"/>
                  <a:ext cx="709560" cy="68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E2A653E-C766-AF47-D29A-B7A7924C571C}"/>
              </a:ext>
            </a:extLst>
          </p:cNvPr>
          <p:cNvGrpSpPr/>
          <p:nvPr/>
        </p:nvGrpSpPr>
        <p:grpSpPr>
          <a:xfrm>
            <a:off x="8648690" y="6070844"/>
            <a:ext cx="493920" cy="653040"/>
            <a:chOff x="8648690" y="6070844"/>
            <a:chExt cx="49392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B7844B9-1CEA-7035-C18C-859581309848}"/>
                    </a:ext>
                  </a:extLst>
                </p14:cNvPr>
                <p14:cNvContentPartPr/>
                <p14:nvPr/>
              </p14:nvContentPartPr>
              <p14:xfrm>
                <a:off x="8940290" y="6070844"/>
                <a:ext cx="6120" cy="653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B7844B9-1CEA-7035-C18C-8595813098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31290" y="6062204"/>
                  <a:ext cx="2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E022A67-4D38-1D6F-89E1-3F1BE0556D3C}"/>
                    </a:ext>
                  </a:extLst>
                </p14:cNvPr>
                <p14:cNvContentPartPr/>
                <p14:nvPr/>
              </p14:nvContentPartPr>
              <p14:xfrm>
                <a:off x="8648690" y="6177044"/>
                <a:ext cx="493920" cy="386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E022A67-4D38-1D6F-89E1-3F1BE0556D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40050" y="6168044"/>
                  <a:ext cx="511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36DEB7E-87DA-9CEB-031E-9BD080D043B0}"/>
                    </a:ext>
                  </a:extLst>
                </p14:cNvPr>
                <p14:cNvContentPartPr/>
                <p14:nvPr/>
              </p14:nvContentPartPr>
              <p14:xfrm>
                <a:off x="8710250" y="6238964"/>
                <a:ext cx="410400" cy="350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36DEB7E-87DA-9CEB-031E-9BD080D043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01250" y="6230324"/>
                  <a:ext cx="42804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BC12056-86E3-A7CD-B4AE-E0A0AFA55B4F}"/>
                  </a:ext>
                </a:extLst>
              </p14:cNvPr>
              <p14:cNvContentPartPr/>
              <p14:nvPr/>
            </p14:nvContentPartPr>
            <p14:xfrm>
              <a:off x="18841953" y="14626827"/>
              <a:ext cx="360" cy="6912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BC12056-86E3-A7CD-B4AE-E0A0AFA55B4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833313" y="14618187"/>
                <a:ext cx="18000" cy="70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6FC5FE1-EBA2-56F7-9200-64293906C8C5}"/>
              </a:ext>
            </a:extLst>
          </p:cNvPr>
          <p:cNvGrpSpPr/>
          <p:nvPr/>
        </p:nvGrpSpPr>
        <p:grpSpPr>
          <a:xfrm>
            <a:off x="18583473" y="14793507"/>
            <a:ext cx="605880" cy="317880"/>
            <a:chOff x="18583473" y="14793507"/>
            <a:chExt cx="60588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B3AA47-54F7-678E-6E8E-F40EED316D97}"/>
                    </a:ext>
                  </a:extLst>
                </p14:cNvPr>
                <p14:cNvContentPartPr/>
                <p14:nvPr/>
              </p14:nvContentPartPr>
              <p14:xfrm>
                <a:off x="18583473" y="14793507"/>
                <a:ext cx="605880" cy="317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B3AA47-54F7-678E-6E8E-F40EED316D9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574473" y="14784507"/>
                  <a:ext cx="623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053F4B0-AD38-823F-B90B-253800F93882}"/>
                    </a:ext>
                  </a:extLst>
                </p14:cNvPr>
                <p14:cNvContentPartPr/>
                <p14:nvPr/>
              </p14:nvContentPartPr>
              <p14:xfrm>
                <a:off x="18615153" y="14796387"/>
                <a:ext cx="397080" cy="309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053F4B0-AD38-823F-B90B-253800F938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606153" y="14787387"/>
                  <a:ext cx="41472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D0492B0-D330-7CCB-473F-1918F924CDAC}"/>
              </a:ext>
            </a:extLst>
          </p:cNvPr>
          <p:cNvGrpSpPr/>
          <p:nvPr/>
        </p:nvGrpSpPr>
        <p:grpSpPr>
          <a:xfrm>
            <a:off x="20899344" y="11122173"/>
            <a:ext cx="769320" cy="750600"/>
            <a:chOff x="20899344" y="11122173"/>
            <a:chExt cx="76932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DDAC9F-8639-9566-1B60-F1DB68F12612}"/>
                    </a:ext>
                  </a:extLst>
                </p14:cNvPr>
                <p14:cNvContentPartPr/>
                <p14:nvPr/>
              </p14:nvContentPartPr>
              <p14:xfrm>
                <a:off x="21236664" y="11122173"/>
                <a:ext cx="11520" cy="750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DDAC9F-8639-9566-1B60-F1DB68F126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227664" y="11113173"/>
                  <a:ext cx="291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9F08CD6-BB1D-C7EC-2404-87FA53C7A3D4}"/>
                    </a:ext>
                  </a:extLst>
                </p14:cNvPr>
                <p14:cNvContentPartPr/>
                <p14:nvPr/>
              </p14:nvContentPartPr>
              <p14:xfrm>
                <a:off x="20899344" y="11357613"/>
                <a:ext cx="769320" cy="287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9F08CD6-BB1D-C7EC-2404-87FA53C7A3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890344" y="11348973"/>
                  <a:ext cx="78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88457EE-B1B3-623D-DE24-F32AF6DADD50}"/>
                    </a:ext>
                  </a:extLst>
                </p14:cNvPr>
                <p14:cNvContentPartPr/>
                <p14:nvPr/>
              </p14:nvContentPartPr>
              <p14:xfrm>
                <a:off x="21001224" y="11263293"/>
                <a:ext cx="436320" cy="485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88457EE-B1B3-623D-DE24-F32AF6DADD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992584" y="11254653"/>
                  <a:ext cx="45396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40524EF-2390-D45B-004D-ECA85E3A612A}"/>
              </a:ext>
            </a:extLst>
          </p:cNvPr>
          <p:cNvGrpSpPr/>
          <p:nvPr/>
        </p:nvGrpSpPr>
        <p:grpSpPr>
          <a:xfrm>
            <a:off x="18445760" y="16347760"/>
            <a:ext cx="593280" cy="763920"/>
            <a:chOff x="18445760" y="16347760"/>
            <a:chExt cx="59328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ADA54B3-C21D-4C8C-DC72-8C6371EFC5A6}"/>
                    </a:ext>
                  </a:extLst>
                </p14:cNvPr>
                <p14:cNvContentPartPr/>
                <p14:nvPr/>
              </p14:nvContentPartPr>
              <p14:xfrm>
                <a:off x="18764720" y="16347760"/>
                <a:ext cx="10440" cy="763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ADA54B3-C21D-4C8C-DC72-8C6371EFC5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756080" y="16338760"/>
                  <a:ext cx="280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97C04A4-74BA-3A86-6F4B-3C01238F9686}"/>
                    </a:ext>
                  </a:extLst>
                </p14:cNvPr>
                <p14:cNvContentPartPr/>
                <p14:nvPr/>
              </p14:nvContentPartPr>
              <p14:xfrm>
                <a:off x="18497960" y="16544680"/>
                <a:ext cx="541080" cy="358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97C04A4-74BA-3A86-6F4B-3C01238F968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488960" y="16536040"/>
                  <a:ext cx="558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6AB6EE7-DB0E-E866-279B-26AEE6C3C067}"/>
                    </a:ext>
                  </a:extLst>
                </p14:cNvPr>
                <p14:cNvContentPartPr/>
                <p14:nvPr/>
              </p14:nvContentPartPr>
              <p14:xfrm>
                <a:off x="18445760" y="16495720"/>
                <a:ext cx="515520" cy="4672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6AB6EE7-DB0E-E866-279B-26AEE6C3C0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436760" y="16487080"/>
                  <a:ext cx="53316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FC3EEBA-962F-2C79-BE56-E7D4A690718B}"/>
              </a:ext>
            </a:extLst>
          </p:cNvPr>
          <p:cNvGrpSpPr/>
          <p:nvPr/>
        </p:nvGrpSpPr>
        <p:grpSpPr>
          <a:xfrm>
            <a:off x="18541880" y="18147760"/>
            <a:ext cx="457200" cy="621720"/>
            <a:chOff x="18541880" y="18147760"/>
            <a:chExt cx="45720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E3171DE-01A5-8035-D3A5-96599160C802}"/>
                    </a:ext>
                  </a:extLst>
                </p14:cNvPr>
                <p14:cNvContentPartPr/>
                <p14:nvPr/>
              </p14:nvContentPartPr>
              <p14:xfrm>
                <a:off x="18779480" y="18147760"/>
                <a:ext cx="6120" cy="621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E3171DE-01A5-8035-D3A5-96599160C8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770840" y="18139120"/>
                  <a:ext cx="23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A0FF638-5CCA-D5BE-A34A-C0000C8410B2}"/>
                    </a:ext>
                  </a:extLst>
                </p14:cNvPr>
                <p14:cNvContentPartPr/>
                <p14:nvPr/>
              </p14:nvContentPartPr>
              <p14:xfrm>
                <a:off x="18541880" y="18358000"/>
                <a:ext cx="318600" cy="237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A0FF638-5CCA-D5BE-A34A-C0000C8410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533240" y="18349000"/>
                  <a:ext cx="336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3FE0D0D-5E4E-86D5-E061-120A8BB2A8B9}"/>
                    </a:ext>
                  </a:extLst>
                </p14:cNvPr>
                <p14:cNvContentPartPr/>
                <p14:nvPr/>
              </p14:nvContentPartPr>
              <p14:xfrm>
                <a:off x="18560240" y="18321640"/>
                <a:ext cx="438840" cy="3470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3FE0D0D-5E4E-86D5-E061-120A8BB2A8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551600" y="18312640"/>
                  <a:ext cx="45648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78E100D-F3B9-2074-318E-F477EA8E50A7}"/>
                  </a:ext>
                </a:extLst>
              </p14:cNvPr>
              <p14:cNvContentPartPr/>
              <p14:nvPr/>
            </p14:nvContentPartPr>
            <p14:xfrm>
              <a:off x="18762200" y="19980680"/>
              <a:ext cx="5760" cy="6876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78E100D-F3B9-2074-318E-F477EA8E50A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8753200" y="19971680"/>
                <a:ext cx="23400" cy="70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CF635E7-B890-37CA-1069-6D744EFF119B}"/>
              </a:ext>
            </a:extLst>
          </p:cNvPr>
          <p:cNvGrpSpPr/>
          <p:nvPr/>
        </p:nvGrpSpPr>
        <p:grpSpPr>
          <a:xfrm>
            <a:off x="18492560" y="20186600"/>
            <a:ext cx="529200" cy="399960"/>
            <a:chOff x="18492560" y="20186600"/>
            <a:chExt cx="52920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132FD33-BAB1-14AE-3757-2C4BB041DFF9}"/>
                    </a:ext>
                  </a:extLst>
                </p14:cNvPr>
                <p14:cNvContentPartPr/>
                <p14:nvPr/>
              </p14:nvContentPartPr>
              <p14:xfrm>
                <a:off x="18509480" y="20186600"/>
                <a:ext cx="471600" cy="399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132FD33-BAB1-14AE-3757-2C4BB041DF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500480" y="20177600"/>
                  <a:ext cx="489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E21A2FD-C236-B1A5-91B9-7B8A1AB8A93F}"/>
                    </a:ext>
                  </a:extLst>
                </p14:cNvPr>
                <p14:cNvContentPartPr/>
                <p14:nvPr/>
              </p14:nvContentPartPr>
              <p14:xfrm>
                <a:off x="18492560" y="20209640"/>
                <a:ext cx="529200" cy="339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E21A2FD-C236-B1A5-91B9-7B8A1AB8A9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483560" y="20201000"/>
                  <a:ext cx="546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EE22DC2-7EFA-FEBD-B9F3-42D0C8221A45}"/>
              </a:ext>
            </a:extLst>
          </p:cNvPr>
          <p:cNvGrpSpPr/>
          <p:nvPr/>
        </p:nvGrpSpPr>
        <p:grpSpPr>
          <a:xfrm>
            <a:off x="18619280" y="21747880"/>
            <a:ext cx="324360" cy="698400"/>
            <a:chOff x="18619280" y="21747880"/>
            <a:chExt cx="32436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0DB9172-5C89-4E31-376D-20DA9C953908}"/>
                    </a:ext>
                  </a:extLst>
                </p14:cNvPr>
                <p14:cNvContentPartPr/>
                <p14:nvPr/>
              </p14:nvContentPartPr>
              <p14:xfrm>
                <a:off x="18796400" y="21747880"/>
                <a:ext cx="23040" cy="698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0DB9172-5C89-4E31-376D-20DA9C9539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787760" y="21739240"/>
                  <a:ext cx="406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92E8D8D-4859-9A62-1151-B6E3870D48C4}"/>
                    </a:ext>
                  </a:extLst>
                </p14:cNvPr>
                <p14:cNvContentPartPr/>
                <p14:nvPr/>
              </p14:nvContentPartPr>
              <p14:xfrm>
                <a:off x="18619280" y="21981880"/>
                <a:ext cx="323280" cy="2520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92E8D8D-4859-9A62-1151-B6E3870D48C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610280" y="21973240"/>
                  <a:ext cx="34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0CC4314-34B6-D10D-F006-D63F1DD0B130}"/>
                    </a:ext>
                  </a:extLst>
                </p14:cNvPr>
                <p14:cNvContentPartPr/>
                <p14:nvPr/>
              </p14:nvContentPartPr>
              <p14:xfrm>
                <a:off x="18664640" y="21999160"/>
                <a:ext cx="279000" cy="268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0CC4314-34B6-D10D-F006-D63F1DD0B1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655640" y="21990160"/>
                  <a:ext cx="2966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30CE9FE-D08C-259F-363D-81DD563BBD59}"/>
              </a:ext>
            </a:extLst>
          </p:cNvPr>
          <p:cNvGrpSpPr/>
          <p:nvPr/>
        </p:nvGrpSpPr>
        <p:grpSpPr>
          <a:xfrm>
            <a:off x="18425601" y="23425644"/>
            <a:ext cx="608760" cy="649440"/>
            <a:chOff x="18425601" y="23425644"/>
            <a:chExt cx="608760" cy="64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144E57-2BB5-9FA7-FD90-D23852E4A1A6}"/>
                    </a:ext>
                  </a:extLst>
                </p14:cNvPr>
                <p14:cNvContentPartPr/>
                <p14:nvPr/>
              </p14:nvContentPartPr>
              <p14:xfrm>
                <a:off x="18728001" y="23425644"/>
                <a:ext cx="96480" cy="649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144E57-2BB5-9FA7-FD90-D23852E4A1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719001" y="23417004"/>
                  <a:ext cx="1141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BA9CAC6-2E49-9810-1B07-935D1B2273C3}"/>
                    </a:ext>
                  </a:extLst>
                </p14:cNvPr>
                <p14:cNvContentPartPr/>
                <p14:nvPr/>
              </p14:nvContentPartPr>
              <p14:xfrm>
                <a:off x="18425601" y="23598084"/>
                <a:ext cx="608760" cy="327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BA9CAC6-2E49-9810-1B07-935D1B2273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416601" y="23589444"/>
                  <a:ext cx="626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1F16E1B-5B8A-F226-9464-02241557413A}"/>
                    </a:ext>
                  </a:extLst>
                </p14:cNvPr>
                <p14:cNvContentPartPr/>
                <p14:nvPr/>
              </p14:nvContentPartPr>
              <p14:xfrm>
                <a:off x="18586161" y="23588724"/>
                <a:ext cx="410040" cy="374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1F16E1B-5B8A-F226-9464-02241557413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577161" y="23580084"/>
                  <a:ext cx="42768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9403C04-FFD8-6AAE-801A-47A49CF95F77}"/>
              </a:ext>
            </a:extLst>
          </p:cNvPr>
          <p:cNvGrpSpPr/>
          <p:nvPr/>
        </p:nvGrpSpPr>
        <p:grpSpPr>
          <a:xfrm>
            <a:off x="18468441" y="25078018"/>
            <a:ext cx="533160" cy="619200"/>
            <a:chOff x="18468441" y="25078018"/>
            <a:chExt cx="53316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3BE7EB5-D801-89ED-29BC-387AC50B95B2}"/>
                    </a:ext>
                  </a:extLst>
                </p14:cNvPr>
                <p14:cNvContentPartPr/>
                <p14:nvPr/>
              </p14:nvContentPartPr>
              <p14:xfrm>
                <a:off x="18711801" y="25078018"/>
                <a:ext cx="91800" cy="619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3BE7EB5-D801-89ED-29BC-387AC50B95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702801" y="25069378"/>
                  <a:ext cx="1094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3007F8F-A568-C35E-5605-E25C5E351F95}"/>
                    </a:ext>
                  </a:extLst>
                </p14:cNvPr>
                <p14:cNvContentPartPr/>
                <p14:nvPr/>
              </p14:nvContentPartPr>
              <p14:xfrm>
                <a:off x="18468441" y="25237858"/>
                <a:ext cx="533160" cy="366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3007F8F-A568-C35E-5605-E25C5E351F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459441" y="25228858"/>
                  <a:ext cx="550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7032D6A-3F12-7AEB-AED2-25C829D35F11}"/>
                    </a:ext>
                  </a:extLst>
                </p14:cNvPr>
                <p14:cNvContentPartPr/>
                <p14:nvPr/>
              </p14:nvContentPartPr>
              <p14:xfrm>
                <a:off x="18639441" y="25131658"/>
                <a:ext cx="309600" cy="509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7032D6A-3F12-7AEB-AED2-25C829D35F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630801" y="25123018"/>
                  <a:ext cx="327240" cy="52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11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Wentinn Liao</dc:creator>
  <cp:lastModifiedBy>Wentinn Liao</cp:lastModifiedBy>
  <cp:revision>5</cp:revision>
  <dcterms:created xsi:type="dcterms:W3CDTF">2023-06-03T17:44:44Z</dcterms:created>
  <dcterms:modified xsi:type="dcterms:W3CDTF">2023-08-23T04:29:23Z</dcterms:modified>
</cp:coreProperties>
</file>