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64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33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59DF35-8217-47F4-AF36-5ECA2D155D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C9700E-C519-491D-A069-0B0A4DEA9EE0}">
      <dgm:prSet/>
      <dgm:spPr/>
      <dgm:t>
        <a:bodyPr/>
        <a:lstStyle/>
        <a:p>
          <a:r>
            <a:rPr lang="en-US" dirty="0"/>
            <a:t>- </a:t>
          </a: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Traditional crowdfunding platforms focus solely on project listings.</a:t>
          </a:r>
        </a:p>
      </dgm:t>
    </dgm:pt>
    <dgm:pt modelId="{036EB263-5EC9-4FD5-9446-7AD18E861A70}" type="parTrans" cxnId="{A32A15F6-5CAD-411D-8FFE-02210FADA425}">
      <dgm:prSet/>
      <dgm:spPr/>
      <dgm:t>
        <a:bodyPr/>
        <a:lstStyle/>
        <a:p>
          <a:endParaRPr lang="en-US"/>
        </a:p>
      </dgm:t>
    </dgm:pt>
    <dgm:pt modelId="{3ED028F3-D2BB-487A-85F8-32E3E7E3C91A}" type="sibTrans" cxnId="{A32A15F6-5CAD-411D-8FFE-02210FADA425}">
      <dgm:prSet/>
      <dgm:spPr/>
      <dgm:t>
        <a:bodyPr/>
        <a:lstStyle/>
        <a:p>
          <a:endParaRPr lang="en-US"/>
        </a:p>
      </dgm:t>
    </dgm:pt>
    <dgm:pt modelId="{F24F02BA-0FB4-4C84-9AC7-9577BC317113}">
      <dgm:prSet/>
      <dgm:spPr/>
      <dgm:t>
        <a:bodyPr/>
        <a:lstStyle/>
        <a:p>
          <a:r>
            <a:rPr lang="en-US" dirty="0"/>
            <a:t>- </a:t>
          </a: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No intelligent mechanisms to predict success or suggest improvements</a:t>
          </a:r>
          <a:r>
            <a:rPr lang="en-US" dirty="0"/>
            <a:t>.</a:t>
          </a:r>
        </a:p>
      </dgm:t>
    </dgm:pt>
    <dgm:pt modelId="{4AFA64A5-749E-49DB-8A14-218263899A17}" type="parTrans" cxnId="{6F093819-ECE5-42C6-9947-9DC44A4CAD65}">
      <dgm:prSet/>
      <dgm:spPr/>
      <dgm:t>
        <a:bodyPr/>
        <a:lstStyle/>
        <a:p>
          <a:endParaRPr lang="en-US"/>
        </a:p>
      </dgm:t>
    </dgm:pt>
    <dgm:pt modelId="{8C8CEB6F-EC3B-43B2-AC67-9E2B2A049A7C}" type="sibTrans" cxnId="{6F093819-ECE5-42C6-9947-9DC44A4CAD65}">
      <dgm:prSet/>
      <dgm:spPr/>
      <dgm:t>
        <a:bodyPr/>
        <a:lstStyle/>
        <a:p>
          <a:endParaRPr lang="en-US"/>
        </a:p>
      </dgm:t>
    </dgm:pt>
    <dgm:pt modelId="{ECE76229-2724-40C6-9BD0-1CF72DD14A8E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Lack of personalized recommendations for investors.</a:t>
          </a:r>
        </a:p>
      </dgm:t>
    </dgm:pt>
    <dgm:pt modelId="{ECDBC883-2D4D-4F94-AC1D-890A528ADC15}" type="parTrans" cxnId="{045800B8-8DEB-4B2C-8E85-ADEF096E3A33}">
      <dgm:prSet/>
      <dgm:spPr/>
      <dgm:t>
        <a:bodyPr/>
        <a:lstStyle/>
        <a:p>
          <a:endParaRPr lang="en-US"/>
        </a:p>
      </dgm:t>
    </dgm:pt>
    <dgm:pt modelId="{D362F3F1-712C-4A86-AAAD-E21B4658ED3E}" type="sibTrans" cxnId="{045800B8-8DEB-4B2C-8E85-ADEF096E3A33}">
      <dgm:prSet/>
      <dgm:spPr/>
      <dgm:t>
        <a:bodyPr/>
        <a:lstStyle/>
        <a:p>
          <a:endParaRPr lang="en-US"/>
        </a:p>
      </dgm:t>
    </dgm:pt>
    <dgm:pt modelId="{A1337C39-5327-4A77-81FF-534F2119F55B}">
      <dgm:prSet/>
      <dgm:spPr/>
      <dgm:t>
        <a:bodyPr/>
        <a:lstStyle/>
        <a:p>
          <a:r>
            <a:rPr lang="en-US" dirty="0"/>
            <a:t>- </a:t>
          </a: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Limited measures to detect fraudulent campaigns.</a:t>
          </a:r>
        </a:p>
      </dgm:t>
    </dgm:pt>
    <dgm:pt modelId="{F5E30255-74B8-4299-8902-C2D8F033C026}" type="parTrans" cxnId="{78ED80C3-CFB1-4647-9F76-ACEE80E23AC3}">
      <dgm:prSet/>
      <dgm:spPr/>
      <dgm:t>
        <a:bodyPr/>
        <a:lstStyle/>
        <a:p>
          <a:endParaRPr lang="en-US"/>
        </a:p>
      </dgm:t>
    </dgm:pt>
    <dgm:pt modelId="{07EECACC-D078-4C0F-A7B0-494D53490EB9}" type="sibTrans" cxnId="{78ED80C3-CFB1-4647-9F76-ACEE80E23AC3}">
      <dgm:prSet/>
      <dgm:spPr/>
      <dgm:t>
        <a:bodyPr/>
        <a:lstStyle/>
        <a:p>
          <a:endParaRPr lang="en-US"/>
        </a:p>
      </dgm:t>
    </dgm:pt>
    <dgm:pt modelId="{A47E674A-3ED4-4689-AFEE-3EBF2109E06F}" type="pres">
      <dgm:prSet presAssocID="{7D59DF35-8217-47F4-AF36-5ECA2D155DB7}" presName="root" presStyleCnt="0">
        <dgm:presLayoutVars>
          <dgm:dir/>
          <dgm:resizeHandles val="exact"/>
        </dgm:presLayoutVars>
      </dgm:prSet>
      <dgm:spPr/>
    </dgm:pt>
    <dgm:pt modelId="{F57594D7-3CFC-4C0D-8172-A0BD9AB44244}" type="pres">
      <dgm:prSet presAssocID="{DAC9700E-C519-491D-A069-0B0A4DEA9EE0}" presName="compNode" presStyleCnt="0"/>
      <dgm:spPr/>
    </dgm:pt>
    <dgm:pt modelId="{55048925-66A1-4D85-98F9-064E584A8691}" type="pres">
      <dgm:prSet presAssocID="{DAC9700E-C519-491D-A069-0B0A4DEA9EE0}" presName="bgRect" presStyleLbl="bgShp" presStyleIdx="0" presStyleCnt="4"/>
      <dgm:spPr/>
    </dgm:pt>
    <dgm:pt modelId="{B598A8AF-29F8-4A4D-A861-FA39739D0436}" type="pres">
      <dgm:prSet presAssocID="{DAC9700E-C519-491D-A069-0B0A4DEA9EE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CF943F57-BE57-4D31-9980-E70BE2C1DE6F}" type="pres">
      <dgm:prSet presAssocID="{DAC9700E-C519-491D-A069-0B0A4DEA9EE0}" presName="spaceRect" presStyleCnt="0"/>
      <dgm:spPr/>
    </dgm:pt>
    <dgm:pt modelId="{0DF6B9B5-B95B-4E54-B743-EAB129C27ED2}" type="pres">
      <dgm:prSet presAssocID="{DAC9700E-C519-491D-A069-0B0A4DEA9EE0}" presName="parTx" presStyleLbl="revTx" presStyleIdx="0" presStyleCnt="4">
        <dgm:presLayoutVars>
          <dgm:chMax val="0"/>
          <dgm:chPref val="0"/>
        </dgm:presLayoutVars>
      </dgm:prSet>
      <dgm:spPr/>
    </dgm:pt>
    <dgm:pt modelId="{94D555E5-39D5-4E05-BD9C-09E036732FA2}" type="pres">
      <dgm:prSet presAssocID="{3ED028F3-D2BB-487A-85F8-32E3E7E3C91A}" presName="sibTrans" presStyleCnt="0"/>
      <dgm:spPr/>
    </dgm:pt>
    <dgm:pt modelId="{429A7704-D5C5-4DD2-AF7F-161E305CB62F}" type="pres">
      <dgm:prSet presAssocID="{F24F02BA-0FB4-4C84-9AC7-9577BC317113}" presName="compNode" presStyleCnt="0"/>
      <dgm:spPr/>
    </dgm:pt>
    <dgm:pt modelId="{A8C9DD91-BD51-4755-81AF-01F1A059508A}" type="pres">
      <dgm:prSet presAssocID="{F24F02BA-0FB4-4C84-9AC7-9577BC317113}" presName="bgRect" presStyleLbl="bgShp" presStyleIdx="1" presStyleCnt="4"/>
      <dgm:spPr/>
    </dgm:pt>
    <dgm:pt modelId="{3D3C3FB7-F3BE-4657-806E-3988B01C001F}" type="pres">
      <dgm:prSet presAssocID="{F24F02BA-0FB4-4C84-9AC7-9577BC3171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53CF324-1412-4599-9768-93CBCBADB4FF}" type="pres">
      <dgm:prSet presAssocID="{F24F02BA-0FB4-4C84-9AC7-9577BC317113}" presName="spaceRect" presStyleCnt="0"/>
      <dgm:spPr/>
    </dgm:pt>
    <dgm:pt modelId="{A299E5F6-3A56-4218-828D-C180B715A232}" type="pres">
      <dgm:prSet presAssocID="{F24F02BA-0FB4-4C84-9AC7-9577BC317113}" presName="parTx" presStyleLbl="revTx" presStyleIdx="1" presStyleCnt="4">
        <dgm:presLayoutVars>
          <dgm:chMax val="0"/>
          <dgm:chPref val="0"/>
        </dgm:presLayoutVars>
      </dgm:prSet>
      <dgm:spPr/>
    </dgm:pt>
    <dgm:pt modelId="{4025034C-FFF4-4232-88B9-ED85CF8ADEC5}" type="pres">
      <dgm:prSet presAssocID="{8C8CEB6F-EC3B-43B2-AC67-9E2B2A049A7C}" presName="sibTrans" presStyleCnt="0"/>
      <dgm:spPr/>
    </dgm:pt>
    <dgm:pt modelId="{6D227BCF-583E-436C-83DD-B707E24597FC}" type="pres">
      <dgm:prSet presAssocID="{ECE76229-2724-40C6-9BD0-1CF72DD14A8E}" presName="compNode" presStyleCnt="0"/>
      <dgm:spPr/>
    </dgm:pt>
    <dgm:pt modelId="{53BE1D5B-DB5D-4C4B-A119-6102157B35B3}" type="pres">
      <dgm:prSet presAssocID="{ECE76229-2724-40C6-9BD0-1CF72DD14A8E}" presName="bgRect" presStyleLbl="bgShp" presStyleIdx="2" presStyleCnt="4" custLinFactNeighborY="-10811"/>
      <dgm:spPr/>
    </dgm:pt>
    <dgm:pt modelId="{94671423-9D43-4722-8811-3928221549E2}" type="pres">
      <dgm:prSet presAssocID="{ECE76229-2724-40C6-9BD0-1CF72DD14A8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65BB4C6-F196-421A-8A53-CDC1A908EE6A}" type="pres">
      <dgm:prSet presAssocID="{ECE76229-2724-40C6-9BD0-1CF72DD14A8E}" presName="spaceRect" presStyleCnt="0"/>
      <dgm:spPr/>
    </dgm:pt>
    <dgm:pt modelId="{C0D41685-4194-4DFD-A932-5B8D5B02310C}" type="pres">
      <dgm:prSet presAssocID="{ECE76229-2724-40C6-9BD0-1CF72DD14A8E}" presName="parTx" presStyleLbl="revTx" presStyleIdx="2" presStyleCnt="4">
        <dgm:presLayoutVars>
          <dgm:chMax val="0"/>
          <dgm:chPref val="0"/>
        </dgm:presLayoutVars>
      </dgm:prSet>
      <dgm:spPr/>
    </dgm:pt>
    <dgm:pt modelId="{6D643F78-1976-4720-AAC0-8456550D32FA}" type="pres">
      <dgm:prSet presAssocID="{D362F3F1-712C-4A86-AAAD-E21B4658ED3E}" presName="sibTrans" presStyleCnt="0"/>
      <dgm:spPr/>
    </dgm:pt>
    <dgm:pt modelId="{8F9DAB50-6A04-4241-B553-43D755EC8EE0}" type="pres">
      <dgm:prSet presAssocID="{A1337C39-5327-4A77-81FF-534F2119F55B}" presName="compNode" presStyleCnt="0"/>
      <dgm:spPr/>
    </dgm:pt>
    <dgm:pt modelId="{415DFC18-F50E-48C5-9774-16407FCBCCE4}" type="pres">
      <dgm:prSet presAssocID="{A1337C39-5327-4A77-81FF-534F2119F55B}" presName="bgRect" presStyleLbl="bgShp" presStyleIdx="3" presStyleCnt="4"/>
      <dgm:spPr/>
    </dgm:pt>
    <dgm:pt modelId="{D0ED474C-218C-4AAE-A3AD-C23515AD16A8}" type="pres">
      <dgm:prSet presAssocID="{A1337C39-5327-4A77-81FF-534F2119F55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8959BC30-059D-4D87-8F99-62652CA328AC}" type="pres">
      <dgm:prSet presAssocID="{A1337C39-5327-4A77-81FF-534F2119F55B}" presName="spaceRect" presStyleCnt="0"/>
      <dgm:spPr/>
    </dgm:pt>
    <dgm:pt modelId="{58AED43A-EB2E-442E-AF27-FF1F8A3D7E21}" type="pres">
      <dgm:prSet presAssocID="{A1337C39-5327-4A77-81FF-534F2119F55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F093819-ECE5-42C6-9947-9DC44A4CAD65}" srcId="{7D59DF35-8217-47F4-AF36-5ECA2D155DB7}" destId="{F24F02BA-0FB4-4C84-9AC7-9577BC317113}" srcOrd="1" destOrd="0" parTransId="{4AFA64A5-749E-49DB-8A14-218263899A17}" sibTransId="{8C8CEB6F-EC3B-43B2-AC67-9E2B2A049A7C}"/>
    <dgm:cxn modelId="{40ECD040-BF36-436E-9965-8D93279DE661}" type="presOf" srcId="{ECE76229-2724-40C6-9BD0-1CF72DD14A8E}" destId="{C0D41685-4194-4DFD-A932-5B8D5B02310C}" srcOrd="0" destOrd="0" presId="urn:microsoft.com/office/officeart/2018/2/layout/IconVerticalSolidList"/>
    <dgm:cxn modelId="{A79BD071-37F3-43A5-9CC9-063466EE10CF}" type="presOf" srcId="{7D59DF35-8217-47F4-AF36-5ECA2D155DB7}" destId="{A47E674A-3ED4-4689-AFEE-3EBF2109E06F}" srcOrd="0" destOrd="0" presId="urn:microsoft.com/office/officeart/2018/2/layout/IconVerticalSolidList"/>
    <dgm:cxn modelId="{045800B8-8DEB-4B2C-8E85-ADEF096E3A33}" srcId="{7D59DF35-8217-47F4-AF36-5ECA2D155DB7}" destId="{ECE76229-2724-40C6-9BD0-1CF72DD14A8E}" srcOrd="2" destOrd="0" parTransId="{ECDBC883-2D4D-4F94-AC1D-890A528ADC15}" sibTransId="{D362F3F1-712C-4A86-AAAD-E21B4658ED3E}"/>
    <dgm:cxn modelId="{78ED80C3-CFB1-4647-9F76-ACEE80E23AC3}" srcId="{7D59DF35-8217-47F4-AF36-5ECA2D155DB7}" destId="{A1337C39-5327-4A77-81FF-534F2119F55B}" srcOrd="3" destOrd="0" parTransId="{F5E30255-74B8-4299-8902-C2D8F033C026}" sibTransId="{07EECACC-D078-4C0F-A7B0-494D53490EB9}"/>
    <dgm:cxn modelId="{E6976CCF-04A4-4567-A642-D917C5C93BD0}" type="presOf" srcId="{A1337C39-5327-4A77-81FF-534F2119F55B}" destId="{58AED43A-EB2E-442E-AF27-FF1F8A3D7E21}" srcOrd="0" destOrd="0" presId="urn:microsoft.com/office/officeart/2018/2/layout/IconVerticalSolidList"/>
    <dgm:cxn modelId="{9E6F60ED-7FD2-48A2-926C-32C21B79F827}" type="presOf" srcId="{DAC9700E-C519-491D-A069-0B0A4DEA9EE0}" destId="{0DF6B9B5-B95B-4E54-B743-EAB129C27ED2}" srcOrd="0" destOrd="0" presId="urn:microsoft.com/office/officeart/2018/2/layout/IconVerticalSolidList"/>
    <dgm:cxn modelId="{A32A15F6-5CAD-411D-8FFE-02210FADA425}" srcId="{7D59DF35-8217-47F4-AF36-5ECA2D155DB7}" destId="{DAC9700E-C519-491D-A069-0B0A4DEA9EE0}" srcOrd="0" destOrd="0" parTransId="{036EB263-5EC9-4FD5-9446-7AD18E861A70}" sibTransId="{3ED028F3-D2BB-487A-85F8-32E3E7E3C91A}"/>
    <dgm:cxn modelId="{6F7453FE-5387-4210-AB4E-9C5EEC3977D4}" type="presOf" srcId="{F24F02BA-0FB4-4C84-9AC7-9577BC317113}" destId="{A299E5F6-3A56-4218-828D-C180B715A232}" srcOrd="0" destOrd="0" presId="urn:microsoft.com/office/officeart/2018/2/layout/IconVerticalSolidList"/>
    <dgm:cxn modelId="{572F7280-AC5D-4576-9914-A41BA1EC7A17}" type="presParOf" srcId="{A47E674A-3ED4-4689-AFEE-3EBF2109E06F}" destId="{F57594D7-3CFC-4C0D-8172-A0BD9AB44244}" srcOrd="0" destOrd="0" presId="urn:microsoft.com/office/officeart/2018/2/layout/IconVerticalSolidList"/>
    <dgm:cxn modelId="{A057E321-71B0-4750-955D-75F777F7A558}" type="presParOf" srcId="{F57594D7-3CFC-4C0D-8172-A0BD9AB44244}" destId="{55048925-66A1-4D85-98F9-064E584A8691}" srcOrd="0" destOrd="0" presId="urn:microsoft.com/office/officeart/2018/2/layout/IconVerticalSolidList"/>
    <dgm:cxn modelId="{7142579D-9499-41AB-8E0B-B2EBBBBDF969}" type="presParOf" srcId="{F57594D7-3CFC-4C0D-8172-A0BD9AB44244}" destId="{B598A8AF-29F8-4A4D-A861-FA39739D0436}" srcOrd="1" destOrd="0" presId="urn:microsoft.com/office/officeart/2018/2/layout/IconVerticalSolidList"/>
    <dgm:cxn modelId="{82D6D689-9374-41CF-9F35-8F2D84655459}" type="presParOf" srcId="{F57594D7-3CFC-4C0D-8172-A0BD9AB44244}" destId="{CF943F57-BE57-4D31-9980-E70BE2C1DE6F}" srcOrd="2" destOrd="0" presId="urn:microsoft.com/office/officeart/2018/2/layout/IconVerticalSolidList"/>
    <dgm:cxn modelId="{FF785FDF-7825-4A9D-8C86-4C6E76AC02B8}" type="presParOf" srcId="{F57594D7-3CFC-4C0D-8172-A0BD9AB44244}" destId="{0DF6B9B5-B95B-4E54-B743-EAB129C27ED2}" srcOrd="3" destOrd="0" presId="urn:microsoft.com/office/officeart/2018/2/layout/IconVerticalSolidList"/>
    <dgm:cxn modelId="{A9E4DDC0-EAD4-4DE4-AAAD-0810BF7A4A1F}" type="presParOf" srcId="{A47E674A-3ED4-4689-AFEE-3EBF2109E06F}" destId="{94D555E5-39D5-4E05-BD9C-09E036732FA2}" srcOrd="1" destOrd="0" presId="urn:microsoft.com/office/officeart/2018/2/layout/IconVerticalSolidList"/>
    <dgm:cxn modelId="{AF4E75F5-93A2-43E0-AB62-8526B93FFFFE}" type="presParOf" srcId="{A47E674A-3ED4-4689-AFEE-3EBF2109E06F}" destId="{429A7704-D5C5-4DD2-AF7F-161E305CB62F}" srcOrd="2" destOrd="0" presId="urn:microsoft.com/office/officeart/2018/2/layout/IconVerticalSolidList"/>
    <dgm:cxn modelId="{E28B455A-67B8-4EF8-94FB-5BFF137E22B0}" type="presParOf" srcId="{429A7704-D5C5-4DD2-AF7F-161E305CB62F}" destId="{A8C9DD91-BD51-4755-81AF-01F1A059508A}" srcOrd="0" destOrd="0" presId="urn:microsoft.com/office/officeart/2018/2/layout/IconVerticalSolidList"/>
    <dgm:cxn modelId="{29D48ED6-8CA1-4EE1-9687-84540DFCBA71}" type="presParOf" srcId="{429A7704-D5C5-4DD2-AF7F-161E305CB62F}" destId="{3D3C3FB7-F3BE-4657-806E-3988B01C001F}" srcOrd="1" destOrd="0" presId="urn:microsoft.com/office/officeart/2018/2/layout/IconVerticalSolidList"/>
    <dgm:cxn modelId="{7DC43431-8953-43C7-AA9F-344FFAAE3EB6}" type="presParOf" srcId="{429A7704-D5C5-4DD2-AF7F-161E305CB62F}" destId="{C53CF324-1412-4599-9768-93CBCBADB4FF}" srcOrd="2" destOrd="0" presId="urn:microsoft.com/office/officeart/2018/2/layout/IconVerticalSolidList"/>
    <dgm:cxn modelId="{E4963D5E-0C42-4419-874D-4D8662394CB0}" type="presParOf" srcId="{429A7704-D5C5-4DD2-AF7F-161E305CB62F}" destId="{A299E5F6-3A56-4218-828D-C180B715A232}" srcOrd="3" destOrd="0" presId="urn:microsoft.com/office/officeart/2018/2/layout/IconVerticalSolidList"/>
    <dgm:cxn modelId="{2CA5AB6A-1FBE-478F-B1B6-D20EB6DDA516}" type="presParOf" srcId="{A47E674A-3ED4-4689-AFEE-3EBF2109E06F}" destId="{4025034C-FFF4-4232-88B9-ED85CF8ADEC5}" srcOrd="3" destOrd="0" presId="urn:microsoft.com/office/officeart/2018/2/layout/IconVerticalSolidList"/>
    <dgm:cxn modelId="{DFA80F57-C3D8-4860-8153-4D1657201053}" type="presParOf" srcId="{A47E674A-3ED4-4689-AFEE-3EBF2109E06F}" destId="{6D227BCF-583E-436C-83DD-B707E24597FC}" srcOrd="4" destOrd="0" presId="urn:microsoft.com/office/officeart/2018/2/layout/IconVerticalSolidList"/>
    <dgm:cxn modelId="{167149E7-2458-4995-A9CB-EB92D0EB147C}" type="presParOf" srcId="{6D227BCF-583E-436C-83DD-B707E24597FC}" destId="{53BE1D5B-DB5D-4C4B-A119-6102157B35B3}" srcOrd="0" destOrd="0" presId="urn:microsoft.com/office/officeart/2018/2/layout/IconVerticalSolidList"/>
    <dgm:cxn modelId="{CEA7C9E2-0199-439F-A48C-76342D47D9B5}" type="presParOf" srcId="{6D227BCF-583E-436C-83DD-B707E24597FC}" destId="{94671423-9D43-4722-8811-3928221549E2}" srcOrd="1" destOrd="0" presId="urn:microsoft.com/office/officeart/2018/2/layout/IconVerticalSolidList"/>
    <dgm:cxn modelId="{8FAA0ECD-4B67-423D-8CEE-8B3D7591C151}" type="presParOf" srcId="{6D227BCF-583E-436C-83DD-B707E24597FC}" destId="{365BB4C6-F196-421A-8A53-CDC1A908EE6A}" srcOrd="2" destOrd="0" presId="urn:microsoft.com/office/officeart/2018/2/layout/IconVerticalSolidList"/>
    <dgm:cxn modelId="{B1CF4DF5-66EF-4771-9D14-16AD352F8493}" type="presParOf" srcId="{6D227BCF-583E-436C-83DD-B707E24597FC}" destId="{C0D41685-4194-4DFD-A932-5B8D5B02310C}" srcOrd="3" destOrd="0" presId="urn:microsoft.com/office/officeart/2018/2/layout/IconVerticalSolidList"/>
    <dgm:cxn modelId="{F4D70A57-0767-4AAD-8560-48FAE05225C2}" type="presParOf" srcId="{A47E674A-3ED4-4689-AFEE-3EBF2109E06F}" destId="{6D643F78-1976-4720-AAC0-8456550D32FA}" srcOrd="5" destOrd="0" presId="urn:microsoft.com/office/officeart/2018/2/layout/IconVerticalSolidList"/>
    <dgm:cxn modelId="{DE09F280-E6F4-43C4-98F0-E4B0A632419C}" type="presParOf" srcId="{A47E674A-3ED4-4689-AFEE-3EBF2109E06F}" destId="{8F9DAB50-6A04-4241-B553-43D755EC8EE0}" srcOrd="6" destOrd="0" presId="urn:microsoft.com/office/officeart/2018/2/layout/IconVerticalSolidList"/>
    <dgm:cxn modelId="{682918BC-3B57-4A27-9423-66D8B440950B}" type="presParOf" srcId="{8F9DAB50-6A04-4241-B553-43D755EC8EE0}" destId="{415DFC18-F50E-48C5-9774-16407FCBCCE4}" srcOrd="0" destOrd="0" presId="urn:microsoft.com/office/officeart/2018/2/layout/IconVerticalSolidList"/>
    <dgm:cxn modelId="{4F2B3AD6-BCEC-4BDD-93D0-B434DA0B68CD}" type="presParOf" srcId="{8F9DAB50-6A04-4241-B553-43D755EC8EE0}" destId="{D0ED474C-218C-4AAE-A3AD-C23515AD16A8}" srcOrd="1" destOrd="0" presId="urn:microsoft.com/office/officeart/2018/2/layout/IconVerticalSolidList"/>
    <dgm:cxn modelId="{72F80EC2-1742-4642-BBBE-7B9AD94CADD1}" type="presParOf" srcId="{8F9DAB50-6A04-4241-B553-43D755EC8EE0}" destId="{8959BC30-059D-4D87-8F99-62652CA328AC}" srcOrd="2" destOrd="0" presId="urn:microsoft.com/office/officeart/2018/2/layout/IconVerticalSolidList"/>
    <dgm:cxn modelId="{3C417052-D497-465E-B55E-27087CF141D6}" type="presParOf" srcId="{8F9DAB50-6A04-4241-B553-43D755EC8EE0}" destId="{58AED43A-EB2E-442E-AF27-FF1F8A3D7E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0FE864-A7A1-4981-BF82-CCB7768299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C9B85C-10B4-4D96-BEE6-7F28BC7B6300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Integrates Machine Learning to analyze project success potential.</a:t>
          </a:r>
        </a:p>
      </dgm:t>
    </dgm:pt>
    <dgm:pt modelId="{ED5AD538-63FE-4C48-879F-0E020C97336D}" type="parTrans" cxnId="{CDBA1A41-320E-4D67-96BD-6B9B40F1A9EB}">
      <dgm:prSet/>
      <dgm:spPr/>
      <dgm:t>
        <a:bodyPr/>
        <a:lstStyle/>
        <a:p>
          <a:endParaRPr lang="en-US"/>
        </a:p>
      </dgm:t>
    </dgm:pt>
    <dgm:pt modelId="{D91E5D96-57E8-4561-BB01-D236F4626E56}" type="sibTrans" cxnId="{CDBA1A41-320E-4D67-96BD-6B9B40F1A9EB}">
      <dgm:prSet/>
      <dgm:spPr/>
      <dgm:t>
        <a:bodyPr/>
        <a:lstStyle/>
        <a:p>
          <a:endParaRPr lang="en-US"/>
        </a:p>
      </dgm:t>
    </dgm:pt>
    <dgm:pt modelId="{648670A7-2A43-4C9D-8987-CEF5003ABFDA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Provides personalized project recommendations to investors.</a:t>
          </a:r>
        </a:p>
      </dgm:t>
    </dgm:pt>
    <dgm:pt modelId="{C2C47BF9-542E-4234-98C6-7A719F7F8D8F}" type="parTrans" cxnId="{559B1C97-59B6-47BE-A98C-9CE1EBDBEE3C}">
      <dgm:prSet/>
      <dgm:spPr/>
      <dgm:t>
        <a:bodyPr/>
        <a:lstStyle/>
        <a:p>
          <a:endParaRPr lang="en-US"/>
        </a:p>
      </dgm:t>
    </dgm:pt>
    <dgm:pt modelId="{76C93753-05F8-47F3-91AC-87DC407CCE59}" type="sibTrans" cxnId="{559B1C97-59B6-47BE-A98C-9CE1EBDBEE3C}">
      <dgm:prSet/>
      <dgm:spPr/>
      <dgm:t>
        <a:bodyPr/>
        <a:lstStyle/>
        <a:p>
          <a:endParaRPr lang="en-US"/>
        </a:p>
      </dgm:t>
    </dgm:pt>
    <dgm:pt modelId="{174EBD69-461F-4887-A24B-E0309DE4218F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Detects and flags fraudulent campaigns using AI.</a:t>
          </a:r>
        </a:p>
      </dgm:t>
    </dgm:pt>
    <dgm:pt modelId="{28BD8ED6-CED9-40E3-8904-E34DC2936ED9}" type="parTrans" cxnId="{0078F96D-87E9-4121-A001-AAC856182F47}">
      <dgm:prSet/>
      <dgm:spPr/>
      <dgm:t>
        <a:bodyPr/>
        <a:lstStyle/>
        <a:p>
          <a:endParaRPr lang="en-US"/>
        </a:p>
      </dgm:t>
    </dgm:pt>
    <dgm:pt modelId="{F11F46D3-5C61-4F8D-A3B9-A47C2AF2FA41}" type="sibTrans" cxnId="{0078F96D-87E9-4121-A001-AAC856182F47}">
      <dgm:prSet/>
      <dgm:spPr/>
      <dgm:t>
        <a:bodyPr/>
        <a:lstStyle/>
        <a:p>
          <a:endParaRPr lang="en-US"/>
        </a:p>
      </dgm:t>
    </dgm:pt>
    <dgm:pt modelId="{A3C54728-0F55-47CF-9F1A-053468F229A1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Offers actionable suggestions to improve campaigns.</a:t>
          </a:r>
        </a:p>
      </dgm:t>
    </dgm:pt>
    <dgm:pt modelId="{F61D7B3E-93B1-4F99-AFCF-F235F9E8CAFA}" type="parTrans" cxnId="{2BEC97CC-073B-4FB3-8173-A2F2188F8C39}">
      <dgm:prSet/>
      <dgm:spPr/>
      <dgm:t>
        <a:bodyPr/>
        <a:lstStyle/>
        <a:p>
          <a:endParaRPr lang="en-US"/>
        </a:p>
      </dgm:t>
    </dgm:pt>
    <dgm:pt modelId="{8887A26D-698B-470C-A3EF-D1B6308BD7A1}" type="sibTrans" cxnId="{2BEC97CC-073B-4FB3-8173-A2F2188F8C39}">
      <dgm:prSet/>
      <dgm:spPr/>
      <dgm:t>
        <a:bodyPr/>
        <a:lstStyle/>
        <a:p>
          <a:endParaRPr lang="en-US"/>
        </a:p>
      </dgm:t>
    </dgm:pt>
    <dgm:pt modelId="{F8C0484E-E6DB-4E25-BF47-6AD1A3327928}" type="pres">
      <dgm:prSet presAssocID="{840FE864-A7A1-4981-BF82-CCB776829934}" presName="root" presStyleCnt="0">
        <dgm:presLayoutVars>
          <dgm:dir/>
          <dgm:resizeHandles val="exact"/>
        </dgm:presLayoutVars>
      </dgm:prSet>
      <dgm:spPr/>
    </dgm:pt>
    <dgm:pt modelId="{5C582049-393F-4B7A-A6D5-0DCDB7965E77}" type="pres">
      <dgm:prSet presAssocID="{1AC9B85C-10B4-4D96-BEE6-7F28BC7B6300}" presName="compNode" presStyleCnt="0"/>
      <dgm:spPr/>
    </dgm:pt>
    <dgm:pt modelId="{739DCB6B-6F30-43B9-8327-4B19ACCEB1F8}" type="pres">
      <dgm:prSet presAssocID="{1AC9B85C-10B4-4D96-BEE6-7F28BC7B6300}" presName="bgRect" presStyleLbl="bgShp" presStyleIdx="0" presStyleCnt="4"/>
      <dgm:spPr/>
    </dgm:pt>
    <dgm:pt modelId="{15920B44-5466-434E-BD5A-426CB0EB0AA6}" type="pres">
      <dgm:prSet presAssocID="{1AC9B85C-10B4-4D96-BEE6-7F28BC7B63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E28CE99-6A22-4AC6-AA4B-A7F06399308E}" type="pres">
      <dgm:prSet presAssocID="{1AC9B85C-10B4-4D96-BEE6-7F28BC7B6300}" presName="spaceRect" presStyleCnt="0"/>
      <dgm:spPr/>
    </dgm:pt>
    <dgm:pt modelId="{F80838F8-D64A-47BA-AC03-BE67DCBB14A6}" type="pres">
      <dgm:prSet presAssocID="{1AC9B85C-10B4-4D96-BEE6-7F28BC7B6300}" presName="parTx" presStyleLbl="revTx" presStyleIdx="0" presStyleCnt="4">
        <dgm:presLayoutVars>
          <dgm:chMax val="0"/>
          <dgm:chPref val="0"/>
        </dgm:presLayoutVars>
      </dgm:prSet>
      <dgm:spPr/>
    </dgm:pt>
    <dgm:pt modelId="{2437C0CB-6D2B-4600-8738-40CCB41C8AF1}" type="pres">
      <dgm:prSet presAssocID="{D91E5D96-57E8-4561-BB01-D236F4626E56}" presName="sibTrans" presStyleCnt="0"/>
      <dgm:spPr/>
    </dgm:pt>
    <dgm:pt modelId="{7E45AD17-B9EE-4A9E-A2ED-AC475BACD0C9}" type="pres">
      <dgm:prSet presAssocID="{648670A7-2A43-4C9D-8987-CEF5003ABFDA}" presName="compNode" presStyleCnt="0"/>
      <dgm:spPr/>
    </dgm:pt>
    <dgm:pt modelId="{82A1263B-118A-4C1E-AB61-AE96B9093024}" type="pres">
      <dgm:prSet presAssocID="{648670A7-2A43-4C9D-8987-CEF5003ABFDA}" presName="bgRect" presStyleLbl="bgShp" presStyleIdx="1" presStyleCnt="4"/>
      <dgm:spPr/>
    </dgm:pt>
    <dgm:pt modelId="{B23EC156-4C33-4E33-A390-4726FE80CA39}" type="pres">
      <dgm:prSet presAssocID="{648670A7-2A43-4C9D-8987-CEF5003ABFD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C19D89A9-613B-4F76-9CBE-9DD2DA2C3648}" type="pres">
      <dgm:prSet presAssocID="{648670A7-2A43-4C9D-8987-CEF5003ABFDA}" presName="spaceRect" presStyleCnt="0"/>
      <dgm:spPr/>
    </dgm:pt>
    <dgm:pt modelId="{41C6C4D7-4700-47E7-B062-1610080B3489}" type="pres">
      <dgm:prSet presAssocID="{648670A7-2A43-4C9D-8987-CEF5003ABFDA}" presName="parTx" presStyleLbl="revTx" presStyleIdx="1" presStyleCnt="4">
        <dgm:presLayoutVars>
          <dgm:chMax val="0"/>
          <dgm:chPref val="0"/>
        </dgm:presLayoutVars>
      </dgm:prSet>
      <dgm:spPr/>
    </dgm:pt>
    <dgm:pt modelId="{2FF45509-70BE-4479-97A0-B34B739BBB5D}" type="pres">
      <dgm:prSet presAssocID="{76C93753-05F8-47F3-91AC-87DC407CCE59}" presName="sibTrans" presStyleCnt="0"/>
      <dgm:spPr/>
    </dgm:pt>
    <dgm:pt modelId="{F758FA4F-04A8-4576-AF1F-24ADD8BC393F}" type="pres">
      <dgm:prSet presAssocID="{174EBD69-461F-4887-A24B-E0309DE4218F}" presName="compNode" presStyleCnt="0"/>
      <dgm:spPr/>
    </dgm:pt>
    <dgm:pt modelId="{D78E6210-DD90-4A89-B4A7-6691D75D84AD}" type="pres">
      <dgm:prSet presAssocID="{174EBD69-461F-4887-A24B-E0309DE4218F}" presName="bgRect" presStyleLbl="bgShp" presStyleIdx="2" presStyleCnt="4"/>
      <dgm:spPr/>
    </dgm:pt>
    <dgm:pt modelId="{297BD0F3-87A7-44DD-9351-42DD427CE960}" type="pres">
      <dgm:prSet presAssocID="{174EBD69-461F-4887-A24B-E0309DE421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DAD1A4AB-F475-4E34-9784-9B7CA6A14DDA}" type="pres">
      <dgm:prSet presAssocID="{174EBD69-461F-4887-A24B-E0309DE4218F}" presName="spaceRect" presStyleCnt="0"/>
      <dgm:spPr/>
    </dgm:pt>
    <dgm:pt modelId="{0C89A816-A28C-4240-A156-4A73283E04D3}" type="pres">
      <dgm:prSet presAssocID="{174EBD69-461F-4887-A24B-E0309DE4218F}" presName="parTx" presStyleLbl="revTx" presStyleIdx="2" presStyleCnt="4">
        <dgm:presLayoutVars>
          <dgm:chMax val="0"/>
          <dgm:chPref val="0"/>
        </dgm:presLayoutVars>
      </dgm:prSet>
      <dgm:spPr/>
    </dgm:pt>
    <dgm:pt modelId="{DD7A669A-179E-4D25-8CE8-80BB5509C200}" type="pres">
      <dgm:prSet presAssocID="{F11F46D3-5C61-4F8D-A3B9-A47C2AF2FA41}" presName="sibTrans" presStyleCnt="0"/>
      <dgm:spPr/>
    </dgm:pt>
    <dgm:pt modelId="{34B27517-88CD-4D0B-94E9-2028474399FB}" type="pres">
      <dgm:prSet presAssocID="{A3C54728-0F55-47CF-9F1A-053468F229A1}" presName="compNode" presStyleCnt="0"/>
      <dgm:spPr/>
    </dgm:pt>
    <dgm:pt modelId="{ED462A4F-C3EB-448F-A5C4-2E13924D89C5}" type="pres">
      <dgm:prSet presAssocID="{A3C54728-0F55-47CF-9F1A-053468F229A1}" presName="bgRect" presStyleLbl="bgShp" presStyleIdx="3" presStyleCnt="4"/>
      <dgm:spPr/>
    </dgm:pt>
    <dgm:pt modelId="{DB44A848-B3B0-4C29-9403-DCEDE57D4108}" type="pres">
      <dgm:prSet presAssocID="{A3C54728-0F55-47CF-9F1A-053468F229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800E856D-B1E2-4FB9-BD5E-267E26A0ED15}" type="pres">
      <dgm:prSet presAssocID="{A3C54728-0F55-47CF-9F1A-053468F229A1}" presName="spaceRect" presStyleCnt="0"/>
      <dgm:spPr/>
    </dgm:pt>
    <dgm:pt modelId="{AE14736F-EB1E-47EE-A2D6-DCA1FDC23447}" type="pres">
      <dgm:prSet presAssocID="{A3C54728-0F55-47CF-9F1A-053468F229A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B33B1A-A6B3-4E17-9D71-4666B5E5491E}" type="presOf" srcId="{648670A7-2A43-4C9D-8987-CEF5003ABFDA}" destId="{41C6C4D7-4700-47E7-B062-1610080B3489}" srcOrd="0" destOrd="0" presId="urn:microsoft.com/office/officeart/2018/2/layout/IconVerticalSolidList"/>
    <dgm:cxn modelId="{CDBA1A41-320E-4D67-96BD-6B9B40F1A9EB}" srcId="{840FE864-A7A1-4981-BF82-CCB776829934}" destId="{1AC9B85C-10B4-4D96-BEE6-7F28BC7B6300}" srcOrd="0" destOrd="0" parTransId="{ED5AD538-63FE-4C48-879F-0E020C97336D}" sibTransId="{D91E5D96-57E8-4561-BB01-D236F4626E56}"/>
    <dgm:cxn modelId="{0078F96D-87E9-4121-A001-AAC856182F47}" srcId="{840FE864-A7A1-4981-BF82-CCB776829934}" destId="{174EBD69-461F-4887-A24B-E0309DE4218F}" srcOrd="2" destOrd="0" parTransId="{28BD8ED6-CED9-40E3-8904-E34DC2936ED9}" sibTransId="{F11F46D3-5C61-4F8D-A3B9-A47C2AF2FA41}"/>
    <dgm:cxn modelId="{AD856554-8EA0-46A9-B25C-7EE28DDE2857}" type="presOf" srcId="{840FE864-A7A1-4981-BF82-CCB776829934}" destId="{F8C0484E-E6DB-4E25-BF47-6AD1A3327928}" srcOrd="0" destOrd="0" presId="urn:microsoft.com/office/officeart/2018/2/layout/IconVerticalSolidList"/>
    <dgm:cxn modelId="{CA36BE7B-7369-4B4F-998B-8E821EA67D35}" type="presOf" srcId="{A3C54728-0F55-47CF-9F1A-053468F229A1}" destId="{AE14736F-EB1E-47EE-A2D6-DCA1FDC23447}" srcOrd="0" destOrd="0" presId="urn:microsoft.com/office/officeart/2018/2/layout/IconVerticalSolidList"/>
    <dgm:cxn modelId="{559B1C97-59B6-47BE-A98C-9CE1EBDBEE3C}" srcId="{840FE864-A7A1-4981-BF82-CCB776829934}" destId="{648670A7-2A43-4C9D-8987-CEF5003ABFDA}" srcOrd="1" destOrd="0" parTransId="{C2C47BF9-542E-4234-98C6-7A719F7F8D8F}" sibTransId="{76C93753-05F8-47F3-91AC-87DC407CCE59}"/>
    <dgm:cxn modelId="{BA11DDBA-8618-42E2-8AB9-876C43F66FA7}" type="presOf" srcId="{174EBD69-461F-4887-A24B-E0309DE4218F}" destId="{0C89A816-A28C-4240-A156-4A73283E04D3}" srcOrd="0" destOrd="0" presId="urn:microsoft.com/office/officeart/2018/2/layout/IconVerticalSolidList"/>
    <dgm:cxn modelId="{2BEC97CC-073B-4FB3-8173-A2F2188F8C39}" srcId="{840FE864-A7A1-4981-BF82-CCB776829934}" destId="{A3C54728-0F55-47CF-9F1A-053468F229A1}" srcOrd="3" destOrd="0" parTransId="{F61D7B3E-93B1-4F99-AFCF-F235F9E8CAFA}" sibTransId="{8887A26D-698B-470C-A3EF-D1B6308BD7A1}"/>
    <dgm:cxn modelId="{ABDD57E7-EDDF-4A4D-83C7-CEA46A160A46}" type="presOf" srcId="{1AC9B85C-10B4-4D96-BEE6-7F28BC7B6300}" destId="{F80838F8-D64A-47BA-AC03-BE67DCBB14A6}" srcOrd="0" destOrd="0" presId="urn:microsoft.com/office/officeart/2018/2/layout/IconVerticalSolidList"/>
    <dgm:cxn modelId="{E32F53DC-1903-4070-9E70-4EECB6BB64DA}" type="presParOf" srcId="{F8C0484E-E6DB-4E25-BF47-6AD1A3327928}" destId="{5C582049-393F-4B7A-A6D5-0DCDB7965E77}" srcOrd="0" destOrd="0" presId="urn:microsoft.com/office/officeart/2018/2/layout/IconVerticalSolidList"/>
    <dgm:cxn modelId="{8AE94AF8-A862-4B26-B7E1-D8CEA236E092}" type="presParOf" srcId="{5C582049-393F-4B7A-A6D5-0DCDB7965E77}" destId="{739DCB6B-6F30-43B9-8327-4B19ACCEB1F8}" srcOrd="0" destOrd="0" presId="urn:microsoft.com/office/officeart/2018/2/layout/IconVerticalSolidList"/>
    <dgm:cxn modelId="{63C34DD3-D50E-41EE-8856-D3CFFAB3D237}" type="presParOf" srcId="{5C582049-393F-4B7A-A6D5-0DCDB7965E77}" destId="{15920B44-5466-434E-BD5A-426CB0EB0AA6}" srcOrd="1" destOrd="0" presId="urn:microsoft.com/office/officeart/2018/2/layout/IconVerticalSolidList"/>
    <dgm:cxn modelId="{FE67B369-68D5-42BE-8691-B1FDD6FBB218}" type="presParOf" srcId="{5C582049-393F-4B7A-A6D5-0DCDB7965E77}" destId="{EE28CE99-6A22-4AC6-AA4B-A7F06399308E}" srcOrd="2" destOrd="0" presId="urn:microsoft.com/office/officeart/2018/2/layout/IconVerticalSolidList"/>
    <dgm:cxn modelId="{1526FFCE-D507-434C-BAB1-E4A5037BFD28}" type="presParOf" srcId="{5C582049-393F-4B7A-A6D5-0DCDB7965E77}" destId="{F80838F8-D64A-47BA-AC03-BE67DCBB14A6}" srcOrd="3" destOrd="0" presId="urn:microsoft.com/office/officeart/2018/2/layout/IconVerticalSolidList"/>
    <dgm:cxn modelId="{318DDBD6-0213-445F-8AA9-141D81271650}" type="presParOf" srcId="{F8C0484E-E6DB-4E25-BF47-6AD1A3327928}" destId="{2437C0CB-6D2B-4600-8738-40CCB41C8AF1}" srcOrd="1" destOrd="0" presId="urn:microsoft.com/office/officeart/2018/2/layout/IconVerticalSolidList"/>
    <dgm:cxn modelId="{AC1BA03B-9FD0-4431-A0C2-9EC28AC68448}" type="presParOf" srcId="{F8C0484E-E6DB-4E25-BF47-6AD1A3327928}" destId="{7E45AD17-B9EE-4A9E-A2ED-AC475BACD0C9}" srcOrd="2" destOrd="0" presId="urn:microsoft.com/office/officeart/2018/2/layout/IconVerticalSolidList"/>
    <dgm:cxn modelId="{7F355632-9230-4C54-9CB5-0EC8EF1BDCC1}" type="presParOf" srcId="{7E45AD17-B9EE-4A9E-A2ED-AC475BACD0C9}" destId="{82A1263B-118A-4C1E-AB61-AE96B9093024}" srcOrd="0" destOrd="0" presId="urn:microsoft.com/office/officeart/2018/2/layout/IconVerticalSolidList"/>
    <dgm:cxn modelId="{C0DB408E-2E5B-470C-A854-96A1E58B7EFF}" type="presParOf" srcId="{7E45AD17-B9EE-4A9E-A2ED-AC475BACD0C9}" destId="{B23EC156-4C33-4E33-A390-4726FE80CA39}" srcOrd="1" destOrd="0" presId="urn:microsoft.com/office/officeart/2018/2/layout/IconVerticalSolidList"/>
    <dgm:cxn modelId="{5117E99F-01D2-4B79-8052-B736168C61D3}" type="presParOf" srcId="{7E45AD17-B9EE-4A9E-A2ED-AC475BACD0C9}" destId="{C19D89A9-613B-4F76-9CBE-9DD2DA2C3648}" srcOrd="2" destOrd="0" presId="urn:microsoft.com/office/officeart/2018/2/layout/IconVerticalSolidList"/>
    <dgm:cxn modelId="{9CE94A65-F036-4A24-877F-12210FC9322A}" type="presParOf" srcId="{7E45AD17-B9EE-4A9E-A2ED-AC475BACD0C9}" destId="{41C6C4D7-4700-47E7-B062-1610080B3489}" srcOrd="3" destOrd="0" presId="urn:microsoft.com/office/officeart/2018/2/layout/IconVerticalSolidList"/>
    <dgm:cxn modelId="{5DA52594-B4C5-41BA-AB9A-F7F66111E0CE}" type="presParOf" srcId="{F8C0484E-E6DB-4E25-BF47-6AD1A3327928}" destId="{2FF45509-70BE-4479-97A0-B34B739BBB5D}" srcOrd="3" destOrd="0" presId="urn:microsoft.com/office/officeart/2018/2/layout/IconVerticalSolidList"/>
    <dgm:cxn modelId="{9F217D26-C14A-4F13-8991-E9306A1928FF}" type="presParOf" srcId="{F8C0484E-E6DB-4E25-BF47-6AD1A3327928}" destId="{F758FA4F-04A8-4576-AF1F-24ADD8BC393F}" srcOrd="4" destOrd="0" presId="urn:microsoft.com/office/officeart/2018/2/layout/IconVerticalSolidList"/>
    <dgm:cxn modelId="{6FBFDB24-58A7-4DDC-B960-AA87F3F556FD}" type="presParOf" srcId="{F758FA4F-04A8-4576-AF1F-24ADD8BC393F}" destId="{D78E6210-DD90-4A89-B4A7-6691D75D84AD}" srcOrd="0" destOrd="0" presId="urn:microsoft.com/office/officeart/2018/2/layout/IconVerticalSolidList"/>
    <dgm:cxn modelId="{D2C6DAE9-30AF-4EB2-8B66-7E96606BA90F}" type="presParOf" srcId="{F758FA4F-04A8-4576-AF1F-24ADD8BC393F}" destId="{297BD0F3-87A7-44DD-9351-42DD427CE960}" srcOrd="1" destOrd="0" presId="urn:microsoft.com/office/officeart/2018/2/layout/IconVerticalSolidList"/>
    <dgm:cxn modelId="{22ABBDA8-542C-439E-B54D-4E2C00054E73}" type="presParOf" srcId="{F758FA4F-04A8-4576-AF1F-24ADD8BC393F}" destId="{DAD1A4AB-F475-4E34-9784-9B7CA6A14DDA}" srcOrd="2" destOrd="0" presId="urn:microsoft.com/office/officeart/2018/2/layout/IconVerticalSolidList"/>
    <dgm:cxn modelId="{E8587FA9-B340-480A-AA4F-B7AA4D7C99C9}" type="presParOf" srcId="{F758FA4F-04A8-4576-AF1F-24ADD8BC393F}" destId="{0C89A816-A28C-4240-A156-4A73283E04D3}" srcOrd="3" destOrd="0" presId="urn:microsoft.com/office/officeart/2018/2/layout/IconVerticalSolidList"/>
    <dgm:cxn modelId="{1ACDE3CD-1310-4570-8E4B-2E19E42EA483}" type="presParOf" srcId="{F8C0484E-E6DB-4E25-BF47-6AD1A3327928}" destId="{DD7A669A-179E-4D25-8CE8-80BB5509C200}" srcOrd="5" destOrd="0" presId="urn:microsoft.com/office/officeart/2018/2/layout/IconVerticalSolidList"/>
    <dgm:cxn modelId="{DC1D9AAA-EC6D-4BB3-B621-05970D4EACA2}" type="presParOf" srcId="{F8C0484E-E6DB-4E25-BF47-6AD1A3327928}" destId="{34B27517-88CD-4D0B-94E9-2028474399FB}" srcOrd="6" destOrd="0" presId="urn:microsoft.com/office/officeart/2018/2/layout/IconVerticalSolidList"/>
    <dgm:cxn modelId="{BB8D0DBD-8598-4963-888A-B1051C7AF21B}" type="presParOf" srcId="{34B27517-88CD-4D0B-94E9-2028474399FB}" destId="{ED462A4F-C3EB-448F-A5C4-2E13924D89C5}" srcOrd="0" destOrd="0" presId="urn:microsoft.com/office/officeart/2018/2/layout/IconVerticalSolidList"/>
    <dgm:cxn modelId="{E31EF323-76C3-4FA4-B48A-CDFE18D99F5E}" type="presParOf" srcId="{34B27517-88CD-4D0B-94E9-2028474399FB}" destId="{DB44A848-B3B0-4C29-9403-DCEDE57D4108}" srcOrd="1" destOrd="0" presId="urn:microsoft.com/office/officeart/2018/2/layout/IconVerticalSolidList"/>
    <dgm:cxn modelId="{DF680F7A-4AB6-4900-9BC3-60CAE7C3E3D8}" type="presParOf" srcId="{34B27517-88CD-4D0B-94E9-2028474399FB}" destId="{800E856D-B1E2-4FB9-BD5E-267E26A0ED15}" srcOrd="2" destOrd="0" presId="urn:microsoft.com/office/officeart/2018/2/layout/IconVerticalSolidList"/>
    <dgm:cxn modelId="{4A8FE459-E99C-4269-B42C-8A501FD963AD}" type="presParOf" srcId="{34B27517-88CD-4D0B-94E9-2028474399FB}" destId="{AE14736F-EB1E-47EE-A2D6-DCA1FDC234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B4ED30-6AAF-4A05-8BE3-056BC06863E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EE2ACC7-57F5-44C0-8557-3C7A99293D59}">
      <dgm:prSet/>
      <dgm:spPr/>
      <dgm:t>
        <a:bodyPr/>
        <a:lstStyle/>
        <a:p>
          <a:r>
            <a:rPr lang="en-IN" b="1" i="0"/>
            <a:t>User Management Module</a:t>
          </a:r>
          <a:endParaRPr lang="en-US"/>
        </a:p>
      </dgm:t>
    </dgm:pt>
    <dgm:pt modelId="{EC0C4848-1477-4CEC-B09E-50815ABD7293}" type="parTrans" cxnId="{49AD3E6D-942A-4CFA-884F-F1DFE9F1BF2F}">
      <dgm:prSet/>
      <dgm:spPr/>
      <dgm:t>
        <a:bodyPr/>
        <a:lstStyle/>
        <a:p>
          <a:endParaRPr lang="en-US"/>
        </a:p>
      </dgm:t>
    </dgm:pt>
    <dgm:pt modelId="{7BAD47FE-A5FC-4729-A20E-30CDB83BDF8D}" type="sibTrans" cxnId="{49AD3E6D-942A-4CFA-884F-F1DFE9F1BF2F}">
      <dgm:prSet/>
      <dgm:spPr/>
      <dgm:t>
        <a:bodyPr/>
        <a:lstStyle/>
        <a:p>
          <a:endParaRPr lang="en-US"/>
        </a:p>
      </dgm:t>
    </dgm:pt>
    <dgm:pt modelId="{1478AFC7-18D9-4B4B-A6CD-F5FA2157F86C}">
      <dgm:prSet/>
      <dgm:spPr/>
      <dgm:t>
        <a:bodyPr/>
        <a:lstStyle/>
        <a:p>
          <a:r>
            <a:rPr lang="en-IN" b="0" i="0"/>
            <a:t>Registration and Login</a:t>
          </a:r>
          <a:endParaRPr lang="en-US"/>
        </a:p>
      </dgm:t>
    </dgm:pt>
    <dgm:pt modelId="{D0791369-027D-44D6-986B-0CCB574AA139}" type="parTrans" cxnId="{DF657B05-A407-47DE-844B-A05A603D98C4}">
      <dgm:prSet/>
      <dgm:spPr/>
      <dgm:t>
        <a:bodyPr/>
        <a:lstStyle/>
        <a:p>
          <a:endParaRPr lang="en-US"/>
        </a:p>
      </dgm:t>
    </dgm:pt>
    <dgm:pt modelId="{AAE0C5C3-97EB-4B67-A370-9CDB0124E6BA}" type="sibTrans" cxnId="{DF657B05-A407-47DE-844B-A05A603D98C4}">
      <dgm:prSet/>
      <dgm:spPr/>
      <dgm:t>
        <a:bodyPr/>
        <a:lstStyle/>
        <a:p>
          <a:endParaRPr lang="en-US"/>
        </a:p>
      </dgm:t>
    </dgm:pt>
    <dgm:pt modelId="{F5AEEB8A-B9A1-494F-8884-4BB93EFB6BD2}">
      <dgm:prSet/>
      <dgm:spPr/>
      <dgm:t>
        <a:bodyPr/>
        <a:lstStyle/>
        <a:p>
          <a:r>
            <a:rPr lang="en-US" b="1"/>
            <a:t>Project Posting</a:t>
          </a:r>
          <a:endParaRPr lang="en-US"/>
        </a:p>
      </dgm:t>
    </dgm:pt>
    <dgm:pt modelId="{9E83FB05-D7FB-495C-99A4-2C63300E5A7C}" type="parTrans" cxnId="{0064F686-E2AD-470C-980D-00E17F7F7E10}">
      <dgm:prSet/>
      <dgm:spPr/>
      <dgm:t>
        <a:bodyPr/>
        <a:lstStyle/>
        <a:p>
          <a:endParaRPr lang="en-US"/>
        </a:p>
      </dgm:t>
    </dgm:pt>
    <dgm:pt modelId="{07892570-0444-40C6-A81E-6EDA2AB9BC19}" type="sibTrans" cxnId="{0064F686-E2AD-470C-980D-00E17F7F7E10}">
      <dgm:prSet/>
      <dgm:spPr/>
      <dgm:t>
        <a:bodyPr/>
        <a:lstStyle/>
        <a:p>
          <a:endParaRPr lang="en-US"/>
        </a:p>
      </dgm:t>
    </dgm:pt>
    <dgm:pt modelId="{FD50814D-A19B-4365-9B9D-3898D16D9E87}">
      <dgm:prSet/>
      <dgm:spPr/>
      <dgm:t>
        <a:bodyPr/>
        <a:lstStyle/>
        <a:p>
          <a:r>
            <a:rPr lang="en-US" b="1" dirty="0"/>
            <a:t>ML-Driven Project Success Prediction</a:t>
          </a:r>
          <a:endParaRPr lang="en-US" dirty="0"/>
        </a:p>
      </dgm:t>
    </dgm:pt>
    <dgm:pt modelId="{F6F0FFB5-54BC-4F40-B784-402AC485C128}" type="parTrans" cxnId="{9BD28FB6-2C88-496A-9804-733D7FCE9E0F}">
      <dgm:prSet/>
      <dgm:spPr/>
      <dgm:t>
        <a:bodyPr/>
        <a:lstStyle/>
        <a:p>
          <a:endParaRPr lang="en-US"/>
        </a:p>
      </dgm:t>
    </dgm:pt>
    <dgm:pt modelId="{CF7B9E0C-360E-4CCA-8133-291F17AFF183}" type="sibTrans" cxnId="{9BD28FB6-2C88-496A-9804-733D7FCE9E0F}">
      <dgm:prSet/>
      <dgm:spPr/>
      <dgm:t>
        <a:bodyPr/>
        <a:lstStyle/>
        <a:p>
          <a:endParaRPr lang="en-US"/>
        </a:p>
      </dgm:t>
    </dgm:pt>
    <dgm:pt modelId="{27B0A733-2533-45F3-8A49-0AF93B1B754C}">
      <dgm:prSet/>
      <dgm:spPr/>
      <dgm:t>
        <a:bodyPr/>
        <a:lstStyle/>
        <a:p>
          <a:r>
            <a:rPr lang="en-US" b="1" dirty="0"/>
            <a:t>Investor Recommendations</a:t>
          </a:r>
          <a:endParaRPr lang="en-US" dirty="0"/>
        </a:p>
      </dgm:t>
    </dgm:pt>
    <dgm:pt modelId="{74A27815-5C72-4171-8701-8A388D521A82}" type="parTrans" cxnId="{74FC6F05-20DE-46D6-8D8D-FD7E13E90735}">
      <dgm:prSet/>
      <dgm:spPr/>
      <dgm:t>
        <a:bodyPr/>
        <a:lstStyle/>
        <a:p>
          <a:endParaRPr lang="en-US"/>
        </a:p>
      </dgm:t>
    </dgm:pt>
    <dgm:pt modelId="{10D3B912-CBB7-4516-A5D1-30ACD4D73822}" type="sibTrans" cxnId="{74FC6F05-20DE-46D6-8D8D-FD7E13E90735}">
      <dgm:prSet/>
      <dgm:spPr/>
      <dgm:t>
        <a:bodyPr/>
        <a:lstStyle/>
        <a:p>
          <a:endParaRPr lang="en-US"/>
        </a:p>
      </dgm:t>
    </dgm:pt>
    <dgm:pt modelId="{F133E02E-E929-44F8-99E2-163E8F158D8D}">
      <dgm:prSet/>
      <dgm:spPr/>
      <dgm:t>
        <a:bodyPr/>
        <a:lstStyle/>
        <a:p>
          <a:r>
            <a:rPr lang="en-US" b="1"/>
            <a:t>Fraud Detection</a:t>
          </a:r>
          <a:endParaRPr lang="en-US"/>
        </a:p>
      </dgm:t>
    </dgm:pt>
    <dgm:pt modelId="{07F8B606-9855-49C4-8B7E-C332B7AB8075}" type="parTrans" cxnId="{D4477FC4-26F6-4461-8694-533C3817CA89}">
      <dgm:prSet/>
      <dgm:spPr/>
      <dgm:t>
        <a:bodyPr/>
        <a:lstStyle/>
        <a:p>
          <a:endParaRPr lang="en-US"/>
        </a:p>
      </dgm:t>
    </dgm:pt>
    <dgm:pt modelId="{AF3DCA0B-BFEC-4045-9BE6-ED92D1E043B9}" type="sibTrans" cxnId="{D4477FC4-26F6-4461-8694-533C3817CA89}">
      <dgm:prSet/>
      <dgm:spPr/>
      <dgm:t>
        <a:bodyPr/>
        <a:lstStyle/>
        <a:p>
          <a:endParaRPr lang="en-US"/>
        </a:p>
      </dgm:t>
    </dgm:pt>
    <dgm:pt modelId="{99BE68E4-8314-49F4-A495-82FC6C9E70F2}">
      <dgm:prSet/>
      <dgm:spPr/>
      <dgm:t>
        <a:bodyPr/>
        <a:lstStyle/>
        <a:p>
          <a:r>
            <a:rPr lang="en-US" b="1"/>
            <a:t>Payment Integration</a:t>
          </a:r>
          <a:endParaRPr lang="en-US"/>
        </a:p>
      </dgm:t>
    </dgm:pt>
    <dgm:pt modelId="{A36AA91C-0CB7-4FE2-9487-F5E8CEF7F754}" type="parTrans" cxnId="{D8EE52A0-CE4D-4967-A309-907B1F0B8ADC}">
      <dgm:prSet/>
      <dgm:spPr/>
      <dgm:t>
        <a:bodyPr/>
        <a:lstStyle/>
        <a:p>
          <a:endParaRPr lang="en-US"/>
        </a:p>
      </dgm:t>
    </dgm:pt>
    <dgm:pt modelId="{ADF5CB81-BB4F-4C2A-9F1A-22EEF9C97C40}" type="sibTrans" cxnId="{D8EE52A0-CE4D-4967-A309-907B1F0B8ADC}">
      <dgm:prSet/>
      <dgm:spPr/>
      <dgm:t>
        <a:bodyPr/>
        <a:lstStyle/>
        <a:p>
          <a:endParaRPr lang="en-US"/>
        </a:p>
      </dgm:t>
    </dgm:pt>
    <dgm:pt modelId="{AE1756AC-BE01-4A77-A0D1-BB27979DA845}" type="pres">
      <dgm:prSet presAssocID="{73B4ED30-6AAF-4A05-8BE3-056BC06863E3}" presName="linear" presStyleCnt="0">
        <dgm:presLayoutVars>
          <dgm:dir/>
          <dgm:animLvl val="lvl"/>
          <dgm:resizeHandles val="exact"/>
        </dgm:presLayoutVars>
      </dgm:prSet>
      <dgm:spPr/>
    </dgm:pt>
    <dgm:pt modelId="{5B06D0DC-835C-406F-89AB-58F9E57B73B9}" type="pres">
      <dgm:prSet presAssocID="{6EE2ACC7-57F5-44C0-8557-3C7A99293D59}" presName="parentLin" presStyleCnt="0"/>
      <dgm:spPr/>
    </dgm:pt>
    <dgm:pt modelId="{2BF200AE-E5DF-4658-BDE5-211A2F8D2E82}" type="pres">
      <dgm:prSet presAssocID="{6EE2ACC7-57F5-44C0-8557-3C7A99293D59}" presName="parentLeftMargin" presStyleLbl="node1" presStyleIdx="0" presStyleCnt="6"/>
      <dgm:spPr/>
    </dgm:pt>
    <dgm:pt modelId="{809081EC-0899-4325-9F56-C3636BF06551}" type="pres">
      <dgm:prSet presAssocID="{6EE2ACC7-57F5-44C0-8557-3C7A99293D5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8B20E0B-780B-4321-B958-CF9F9B9EE172}" type="pres">
      <dgm:prSet presAssocID="{6EE2ACC7-57F5-44C0-8557-3C7A99293D59}" presName="negativeSpace" presStyleCnt="0"/>
      <dgm:spPr/>
    </dgm:pt>
    <dgm:pt modelId="{D17E342C-D402-4619-B22A-6DA4F16E6365}" type="pres">
      <dgm:prSet presAssocID="{6EE2ACC7-57F5-44C0-8557-3C7A99293D59}" presName="childText" presStyleLbl="conFgAcc1" presStyleIdx="0" presStyleCnt="6">
        <dgm:presLayoutVars>
          <dgm:bulletEnabled val="1"/>
        </dgm:presLayoutVars>
      </dgm:prSet>
      <dgm:spPr/>
    </dgm:pt>
    <dgm:pt modelId="{309E60A6-371F-415E-A4E8-23F59011C0E8}" type="pres">
      <dgm:prSet presAssocID="{7BAD47FE-A5FC-4729-A20E-30CDB83BDF8D}" presName="spaceBetweenRectangles" presStyleCnt="0"/>
      <dgm:spPr/>
    </dgm:pt>
    <dgm:pt modelId="{F473CAE0-701F-4535-B0AD-A9AC7D777C18}" type="pres">
      <dgm:prSet presAssocID="{F5AEEB8A-B9A1-494F-8884-4BB93EFB6BD2}" presName="parentLin" presStyleCnt="0"/>
      <dgm:spPr/>
    </dgm:pt>
    <dgm:pt modelId="{0209758E-A5CA-46A5-8060-976E4A1C58E2}" type="pres">
      <dgm:prSet presAssocID="{F5AEEB8A-B9A1-494F-8884-4BB93EFB6BD2}" presName="parentLeftMargin" presStyleLbl="node1" presStyleIdx="0" presStyleCnt="6"/>
      <dgm:spPr/>
    </dgm:pt>
    <dgm:pt modelId="{A1F9AEB4-6398-429E-93EC-76017542F883}" type="pres">
      <dgm:prSet presAssocID="{F5AEEB8A-B9A1-494F-8884-4BB93EFB6BD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06D6675-A88E-4A49-9A42-321F6CCF2AF6}" type="pres">
      <dgm:prSet presAssocID="{F5AEEB8A-B9A1-494F-8884-4BB93EFB6BD2}" presName="negativeSpace" presStyleCnt="0"/>
      <dgm:spPr/>
    </dgm:pt>
    <dgm:pt modelId="{B054BBCB-A974-4EB0-AA5A-906C788282B7}" type="pres">
      <dgm:prSet presAssocID="{F5AEEB8A-B9A1-494F-8884-4BB93EFB6BD2}" presName="childText" presStyleLbl="conFgAcc1" presStyleIdx="1" presStyleCnt="6">
        <dgm:presLayoutVars>
          <dgm:bulletEnabled val="1"/>
        </dgm:presLayoutVars>
      </dgm:prSet>
      <dgm:spPr/>
    </dgm:pt>
    <dgm:pt modelId="{AFE7807D-0E99-4ACF-8ECC-179497D94525}" type="pres">
      <dgm:prSet presAssocID="{07892570-0444-40C6-A81E-6EDA2AB9BC19}" presName="spaceBetweenRectangles" presStyleCnt="0"/>
      <dgm:spPr/>
    </dgm:pt>
    <dgm:pt modelId="{35607FCB-D7A2-42A2-A053-6734E7AB19A9}" type="pres">
      <dgm:prSet presAssocID="{FD50814D-A19B-4365-9B9D-3898D16D9E87}" presName="parentLin" presStyleCnt="0"/>
      <dgm:spPr/>
    </dgm:pt>
    <dgm:pt modelId="{117D76A4-C54F-414B-BAD7-16AF97E2FBE3}" type="pres">
      <dgm:prSet presAssocID="{FD50814D-A19B-4365-9B9D-3898D16D9E87}" presName="parentLeftMargin" presStyleLbl="node1" presStyleIdx="1" presStyleCnt="6"/>
      <dgm:spPr/>
    </dgm:pt>
    <dgm:pt modelId="{771856A8-9499-4FB4-9674-830252E6539F}" type="pres">
      <dgm:prSet presAssocID="{FD50814D-A19B-4365-9B9D-3898D16D9E8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5551C56-9EE2-4EF5-8827-52A2D29869B1}" type="pres">
      <dgm:prSet presAssocID="{FD50814D-A19B-4365-9B9D-3898D16D9E87}" presName="negativeSpace" presStyleCnt="0"/>
      <dgm:spPr/>
    </dgm:pt>
    <dgm:pt modelId="{48B80593-7D6D-44FF-8ED2-3A7529FCA7DC}" type="pres">
      <dgm:prSet presAssocID="{FD50814D-A19B-4365-9B9D-3898D16D9E87}" presName="childText" presStyleLbl="conFgAcc1" presStyleIdx="2" presStyleCnt="6">
        <dgm:presLayoutVars>
          <dgm:bulletEnabled val="1"/>
        </dgm:presLayoutVars>
      </dgm:prSet>
      <dgm:spPr/>
    </dgm:pt>
    <dgm:pt modelId="{F75532FE-2DE5-49C0-9593-712CA3A4F1C9}" type="pres">
      <dgm:prSet presAssocID="{CF7B9E0C-360E-4CCA-8133-291F17AFF183}" presName="spaceBetweenRectangles" presStyleCnt="0"/>
      <dgm:spPr/>
    </dgm:pt>
    <dgm:pt modelId="{5F87A9AD-C33E-49D2-9F38-B7C742BE906B}" type="pres">
      <dgm:prSet presAssocID="{27B0A733-2533-45F3-8A49-0AF93B1B754C}" presName="parentLin" presStyleCnt="0"/>
      <dgm:spPr/>
    </dgm:pt>
    <dgm:pt modelId="{002B0255-74F4-491F-954F-31887DD2AF71}" type="pres">
      <dgm:prSet presAssocID="{27B0A733-2533-45F3-8A49-0AF93B1B754C}" presName="parentLeftMargin" presStyleLbl="node1" presStyleIdx="2" presStyleCnt="6"/>
      <dgm:spPr/>
    </dgm:pt>
    <dgm:pt modelId="{646518B0-9540-4836-9D95-0A89D10F8206}" type="pres">
      <dgm:prSet presAssocID="{27B0A733-2533-45F3-8A49-0AF93B1B754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FDE3444-D2D2-42AB-AC9E-D83771EB87F6}" type="pres">
      <dgm:prSet presAssocID="{27B0A733-2533-45F3-8A49-0AF93B1B754C}" presName="negativeSpace" presStyleCnt="0"/>
      <dgm:spPr/>
    </dgm:pt>
    <dgm:pt modelId="{B4E3E689-85B7-4E06-9268-C3A36414E2B6}" type="pres">
      <dgm:prSet presAssocID="{27B0A733-2533-45F3-8A49-0AF93B1B754C}" presName="childText" presStyleLbl="conFgAcc1" presStyleIdx="3" presStyleCnt="6">
        <dgm:presLayoutVars>
          <dgm:bulletEnabled val="1"/>
        </dgm:presLayoutVars>
      </dgm:prSet>
      <dgm:spPr/>
    </dgm:pt>
    <dgm:pt modelId="{785C1A96-4813-42F8-939B-00B30E31EAB3}" type="pres">
      <dgm:prSet presAssocID="{10D3B912-CBB7-4516-A5D1-30ACD4D73822}" presName="spaceBetweenRectangles" presStyleCnt="0"/>
      <dgm:spPr/>
    </dgm:pt>
    <dgm:pt modelId="{83FAD573-354E-4BC0-A075-E4E94060F208}" type="pres">
      <dgm:prSet presAssocID="{F133E02E-E929-44F8-99E2-163E8F158D8D}" presName="parentLin" presStyleCnt="0"/>
      <dgm:spPr/>
    </dgm:pt>
    <dgm:pt modelId="{38197FB4-9BE8-4F1E-9C3E-5CFBE067732B}" type="pres">
      <dgm:prSet presAssocID="{F133E02E-E929-44F8-99E2-163E8F158D8D}" presName="parentLeftMargin" presStyleLbl="node1" presStyleIdx="3" presStyleCnt="6"/>
      <dgm:spPr/>
    </dgm:pt>
    <dgm:pt modelId="{8E82D465-EEF5-4221-AB80-B103D969F87A}" type="pres">
      <dgm:prSet presAssocID="{F133E02E-E929-44F8-99E2-163E8F158D8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8F04786-ED45-4B67-A349-3CBB932FB6F0}" type="pres">
      <dgm:prSet presAssocID="{F133E02E-E929-44F8-99E2-163E8F158D8D}" presName="negativeSpace" presStyleCnt="0"/>
      <dgm:spPr/>
    </dgm:pt>
    <dgm:pt modelId="{62BD4F12-721D-44C8-B957-CC968C9157D5}" type="pres">
      <dgm:prSet presAssocID="{F133E02E-E929-44F8-99E2-163E8F158D8D}" presName="childText" presStyleLbl="conFgAcc1" presStyleIdx="4" presStyleCnt="6">
        <dgm:presLayoutVars>
          <dgm:bulletEnabled val="1"/>
        </dgm:presLayoutVars>
      </dgm:prSet>
      <dgm:spPr/>
    </dgm:pt>
    <dgm:pt modelId="{22883550-E5B1-423D-AA86-354BAC73D1C5}" type="pres">
      <dgm:prSet presAssocID="{AF3DCA0B-BFEC-4045-9BE6-ED92D1E043B9}" presName="spaceBetweenRectangles" presStyleCnt="0"/>
      <dgm:spPr/>
    </dgm:pt>
    <dgm:pt modelId="{7FE35D60-18C8-47BD-8F16-03A2E0D26A62}" type="pres">
      <dgm:prSet presAssocID="{99BE68E4-8314-49F4-A495-82FC6C9E70F2}" presName="parentLin" presStyleCnt="0"/>
      <dgm:spPr/>
    </dgm:pt>
    <dgm:pt modelId="{0D72FDFD-4922-4F05-A025-D1CEDFAAD552}" type="pres">
      <dgm:prSet presAssocID="{99BE68E4-8314-49F4-A495-82FC6C9E70F2}" presName="parentLeftMargin" presStyleLbl="node1" presStyleIdx="4" presStyleCnt="6"/>
      <dgm:spPr/>
    </dgm:pt>
    <dgm:pt modelId="{FF1BCBD0-C6D5-451A-8BA8-0E5E8C939107}" type="pres">
      <dgm:prSet presAssocID="{99BE68E4-8314-49F4-A495-82FC6C9E70F2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D883C22E-5392-4FA4-9C55-3E1372C5943A}" type="pres">
      <dgm:prSet presAssocID="{99BE68E4-8314-49F4-A495-82FC6C9E70F2}" presName="negativeSpace" presStyleCnt="0"/>
      <dgm:spPr/>
    </dgm:pt>
    <dgm:pt modelId="{5DA7A78D-B793-40A7-986C-F9E499DF6E2B}" type="pres">
      <dgm:prSet presAssocID="{99BE68E4-8314-49F4-A495-82FC6C9E70F2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74FC6F05-20DE-46D6-8D8D-FD7E13E90735}" srcId="{73B4ED30-6AAF-4A05-8BE3-056BC06863E3}" destId="{27B0A733-2533-45F3-8A49-0AF93B1B754C}" srcOrd="3" destOrd="0" parTransId="{74A27815-5C72-4171-8701-8A388D521A82}" sibTransId="{10D3B912-CBB7-4516-A5D1-30ACD4D73822}"/>
    <dgm:cxn modelId="{DF657B05-A407-47DE-844B-A05A603D98C4}" srcId="{6EE2ACC7-57F5-44C0-8557-3C7A99293D59}" destId="{1478AFC7-18D9-4B4B-A6CD-F5FA2157F86C}" srcOrd="0" destOrd="0" parTransId="{D0791369-027D-44D6-986B-0CCB574AA139}" sibTransId="{AAE0C5C3-97EB-4B67-A370-9CDB0124E6BA}"/>
    <dgm:cxn modelId="{EA0A933C-4B17-45B9-A1A6-638C7320E27A}" type="presOf" srcId="{FD50814D-A19B-4365-9B9D-3898D16D9E87}" destId="{117D76A4-C54F-414B-BAD7-16AF97E2FBE3}" srcOrd="0" destOrd="0" presId="urn:microsoft.com/office/officeart/2005/8/layout/list1"/>
    <dgm:cxn modelId="{E5F8423F-B4A8-424C-86EB-33448F3F98DC}" type="presOf" srcId="{F5AEEB8A-B9A1-494F-8884-4BB93EFB6BD2}" destId="{0209758E-A5CA-46A5-8060-976E4A1C58E2}" srcOrd="0" destOrd="0" presId="urn:microsoft.com/office/officeart/2005/8/layout/list1"/>
    <dgm:cxn modelId="{49AD3E6D-942A-4CFA-884F-F1DFE9F1BF2F}" srcId="{73B4ED30-6AAF-4A05-8BE3-056BC06863E3}" destId="{6EE2ACC7-57F5-44C0-8557-3C7A99293D59}" srcOrd="0" destOrd="0" parTransId="{EC0C4848-1477-4CEC-B09E-50815ABD7293}" sibTransId="{7BAD47FE-A5FC-4729-A20E-30CDB83BDF8D}"/>
    <dgm:cxn modelId="{0064F686-E2AD-470C-980D-00E17F7F7E10}" srcId="{73B4ED30-6AAF-4A05-8BE3-056BC06863E3}" destId="{F5AEEB8A-B9A1-494F-8884-4BB93EFB6BD2}" srcOrd="1" destOrd="0" parTransId="{9E83FB05-D7FB-495C-99A4-2C63300E5A7C}" sibTransId="{07892570-0444-40C6-A81E-6EDA2AB9BC19}"/>
    <dgm:cxn modelId="{17868493-91BF-4F10-BAD8-4E42E57AD53F}" type="presOf" srcId="{27B0A733-2533-45F3-8A49-0AF93B1B754C}" destId="{646518B0-9540-4836-9D95-0A89D10F8206}" srcOrd="1" destOrd="0" presId="urn:microsoft.com/office/officeart/2005/8/layout/list1"/>
    <dgm:cxn modelId="{D8EE52A0-CE4D-4967-A309-907B1F0B8ADC}" srcId="{73B4ED30-6AAF-4A05-8BE3-056BC06863E3}" destId="{99BE68E4-8314-49F4-A495-82FC6C9E70F2}" srcOrd="5" destOrd="0" parTransId="{A36AA91C-0CB7-4FE2-9487-F5E8CEF7F754}" sibTransId="{ADF5CB81-BB4F-4C2A-9F1A-22EEF9C97C40}"/>
    <dgm:cxn modelId="{C5A09DA0-9503-4655-AC7E-98CAEAF9D85C}" type="presOf" srcId="{F133E02E-E929-44F8-99E2-163E8F158D8D}" destId="{8E82D465-EEF5-4221-AB80-B103D969F87A}" srcOrd="1" destOrd="0" presId="urn:microsoft.com/office/officeart/2005/8/layout/list1"/>
    <dgm:cxn modelId="{06884DA5-891E-4527-B643-2A0E73FC9747}" type="presOf" srcId="{FD50814D-A19B-4365-9B9D-3898D16D9E87}" destId="{771856A8-9499-4FB4-9674-830252E6539F}" srcOrd="1" destOrd="0" presId="urn:microsoft.com/office/officeart/2005/8/layout/list1"/>
    <dgm:cxn modelId="{700A2BB3-ED21-4CD4-8673-F62EDFE469CC}" type="presOf" srcId="{99BE68E4-8314-49F4-A495-82FC6C9E70F2}" destId="{0D72FDFD-4922-4F05-A025-D1CEDFAAD552}" srcOrd="0" destOrd="0" presId="urn:microsoft.com/office/officeart/2005/8/layout/list1"/>
    <dgm:cxn modelId="{DC3B80B6-C9A7-4621-827A-A2555EC55552}" type="presOf" srcId="{6EE2ACC7-57F5-44C0-8557-3C7A99293D59}" destId="{809081EC-0899-4325-9F56-C3636BF06551}" srcOrd="1" destOrd="0" presId="urn:microsoft.com/office/officeart/2005/8/layout/list1"/>
    <dgm:cxn modelId="{9BD28FB6-2C88-496A-9804-733D7FCE9E0F}" srcId="{73B4ED30-6AAF-4A05-8BE3-056BC06863E3}" destId="{FD50814D-A19B-4365-9B9D-3898D16D9E87}" srcOrd="2" destOrd="0" parTransId="{F6F0FFB5-54BC-4F40-B784-402AC485C128}" sibTransId="{CF7B9E0C-360E-4CCA-8133-291F17AFF183}"/>
    <dgm:cxn modelId="{D4477FC4-26F6-4461-8694-533C3817CA89}" srcId="{73B4ED30-6AAF-4A05-8BE3-056BC06863E3}" destId="{F133E02E-E929-44F8-99E2-163E8F158D8D}" srcOrd="4" destOrd="0" parTransId="{07F8B606-9855-49C4-8B7E-C332B7AB8075}" sibTransId="{AF3DCA0B-BFEC-4045-9BE6-ED92D1E043B9}"/>
    <dgm:cxn modelId="{8B9003C6-99C9-4D5F-B0D9-F4537BD59E6F}" type="presOf" srcId="{73B4ED30-6AAF-4A05-8BE3-056BC06863E3}" destId="{AE1756AC-BE01-4A77-A0D1-BB27979DA845}" srcOrd="0" destOrd="0" presId="urn:microsoft.com/office/officeart/2005/8/layout/list1"/>
    <dgm:cxn modelId="{961565CC-C273-4392-8813-AC3BB086B50F}" type="presOf" srcId="{6EE2ACC7-57F5-44C0-8557-3C7A99293D59}" destId="{2BF200AE-E5DF-4658-BDE5-211A2F8D2E82}" srcOrd="0" destOrd="0" presId="urn:microsoft.com/office/officeart/2005/8/layout/list1"/>
    <dgm:cxn modelId="{0F2740CE-2F44-4926-982D-5656A60AC0CA}" type="presOf" srcId="{1478AFC7-18D9-4B4B-A6CD-F5FA2157F86C}" destId="{D17E342C-D402-4619-B22A-6DA4F16E6365}" srcOrd="0" destOrd="0" presId="urn:microsoft.com/office/officeart/2005/8/layout/list1"/>
    <dgm:cxn modelId="{428628D6-2460-42C9-9A9A-8B6C8AEDC4FA}" type="presOf" srcId="{27B0A733-2533-45F3-8A49-0AF93B1B754C}" destId="{002B0255-74F4-491F-954F-31887DD2AF71}" srcOrd="0" destOrd="0" presId="urn:microsoft.com/office/officeart/2005/8/layout/list1"/>
    <dgm:cxn modelId="{14A431D9-FCF1-4B61-8C57-AD1A386DCF90}" type="presOf" srcId="{F133E02E-E929-44F8-99E2-163E8F158D8D}" destId="{38197FB4-9BE8-4F1E-9C3E-5CFBE067732B}" srcOrd="0" destOrd="0" presId="urn:microsoft.com/office/officeart/2005/8/layout/list1"/>
    <dgm:cxn modelId="{809916FD-6946-4E20-97E4-8ADD51044BCD}" type="presOf" srcId="{F5AEEB8A-B9A1-494F-8884-4BB93EFB6BD2}" destId="{A1F9AEB4-6398-429E-93EC-76017542F883}" srcOrd="1" destOrd="0" presId="urn:microsoft.com/office/officeart/2005/8/layout/list1"/>
    <dgm:cxn modelId="{9A2316FE-D327-4089-A224-4BB064B6D518}" type="presOf" srcId="{99BE68E4-8314-49F4-A495-82FC6C9E70F2}" destId="{FF1BCBD0-C6D5-451A-8BA8-0E5E8C939107}" srcOrd="1" destOrd="0" presId="urn:microsoft.com/office/officeart/2005/8/layout/list1"/>
    <dgm:cxn modelId="{16BA07BE-EE29-4D1D-BD12-B372CF0AF98B}" type="presParOf" srcId="{AE1756AC-BE01-4A77-A0D1-BB27979DA845}" destId="{5B06D0DC-835C-406F-89AB-58F9E57B73B9}" srcOrd="0" destOrd="0" presId="urn:microsoft.com/office/officeart/2005/8/layout/list1"/>
    <dgm:cxn modelId="{C38BBF5B-6B52-4F02-8E6A-F75D369C1598}" type="presParOf" srcId="{5B06D0DC-835C-406F-89AB-58F9E57B73B9}" destId="{2BF200AE-E5DF-4658-BDE5-211A2F8D2E82}" srcOrd="0" destOrd="0" presId="urn:microsoft.com/office/officeart/2005/8/layout/list1"/>
    <dgm:cxn modelId="{750FE7AD-4A49-438D-A35E-5AD2E03E1A05}" type="presParOf" srcId="{5B06D0DC-835C-406F-89AB-58F9E57B73B9}" destId="{809081EC-0899-4325-9F56-C3636BF06551}" srcOrd="1" destOrd="0" presId="urn:microsoft.com/office/officeart/2005/8/layout/list1"/>
    <dgm:cxn modelId="{77B77630-7150-4700-B518-87D913965FF6}" type="presParOf" srcId="{AE1756AC-BE01-4A77-A0D1-BB27979DA845}" destId="{F8B20E0B-780B-4321-B958-CF9F9B9EE172}" srcOrd="1" destOrd="0" presId="urn:microsoft.com/office/officeart/2005/8/layout/list1"/>
    <dgm:cxn modelId="{92044502-6B42-49FD-B4D2-E9605D94FDA6}" type="presParOf" srcId="{AE1756AC-BE01-4A77-A0D1-BB27979DA845}" destId="{D17E342C-D402-4619-B22A-6DA4F16E6365}" srcOrd="2" destOrd="0" presId="urn:microsoft.com/office/officeart/2005/8/layout/list1"/>
    <dgm:cxn modelId="{CCA106F9-DA51-4C4F-8F5D-ADD5118D344C}" type="presParOf" srcId="{AE1756AC-BE01-4A77-A0D1-BB27979DA845}" destId="{309E60A6-371F-415E-A4E8-23F59011C0E8}" srcOrd="3" destOrd="0" presId="urn:microsoft.com/office/officeart/2005/8/layout/list1"/>
    <dgm:cxn modelId="{083AB156-0A53-47CA-9FC5-6B3BED66D208}" type="presParOf" srcId="{AE1756AC-BE01-4A77-A0D1-BB27979DA845}" destId="{F473CAE0-701F-4535-B0AD-A9AC7D777C18}" srcOrd="4" destOrd="0" presId="urn:microsoft.com/office/officeart/2005/8/layout/list1"/>
    <dgm:cxn modelId="{B21B2EAD-29AB-4EE9-99D8-3E7459EA8B96}" type="presParOf" srcId="{F473CAE0-701F-4535-B0AD-A9AC7D777C18}" destId="{0209758E-A5CA-46A5-8060-976E4A1C58E2}" srcOrd="0" destOrd="0" presId="urn:microsoft.com/office/officeart/2005/8/layout/list1"/>
    <dgm:cxn modelId="{E81C9D24-56D8-4BDD-BE50-006DF173A3D5}" type="presParOf" srcId="{F473CAE0-701F-4535-B0AD-A9AC7D777C18}" destId="{A1F9AEB4-6398-429E-93EC-76017542F883}" srcOrd="1" destOrd="0" presId="urn:microsoft.com/office/officeart/2005/8/layout/list1"/>
    <dgm:cxn modelId="{D16752DF-347F-4EAE-9C25-3858C589CBDF}" type="presParOf" srcId="{AE1756AC-BE01-4A77-A0D1-BB27979DA845}" destId="{C06D6675-A88E-4A49-9A42-321F6CCF2AF6}" srcOrd="5" destOrd="0" presId="urn:microsoft.com/office/officeart/2005/8/layout/list1"/>
    <dgm:cxn modelId="{3A01C807-201C-499E-9F88-14DB927AE7C1}" type="presParOf" srcId="{AE1756AC-BE01-4A77-A0D1-BB27979DA845}" destId="{B054BBCB-A974-4EB0-AA5A-906C788282B7}" srcOrd="6" destOrd="0" presId="urn:microsoft.com/office/officeart/2005/8/layout/list1"/>
    <dgm:cxn modelId="{24AFA102-4A81-44B2-AF40-470342CF21E2}" type="presParOf" srcId="{AE1756AC-BE01-4A77-A0D1-BB27979DA845}" destId="{AFE7807D-0E99-4ACF-8ECC-179497D94525}" srcOrd="7" destOrd="0" presId="urn:microsoft.com/office/officeart/2005/8/layout/list1"/>
    <dgm:cxn modelId="{CEC53F6A-CF4C-4E19-977B-9B9D14C46C54}" type="presParOf" srcId="{AE1756AC-BE01-4A77-A0D1-BB27979DA845}" destId="{35607FCB-D7A2-42A2-A053-6734E7AB19A9}" srcOrd="8" destOrd="0" presId="urn:microsoft.com/office/officeart/2005/8/layout/list1"/>
    <dgm:cxn modelId="{D4652C7D-0FD4-440E-BF96-9C6E13B4FA31}" type="presParOf" srcId="{35607FCB-D7A2-42A2-A053-6734E7AB19A9}" destId="{117D76A4-C54F-414B-BAD7-16AF97E2FBE3}" srcOrd="0" destOrd="0" presId="urn:microsoft.com/office/officeart/2005/8/layout/list1"/>
    <dgm:cxn modelId="{D6ED2656-E286-44FB-93D4-47F8074452A7}" type="presParOf" srcId="{35607FCB-D7A2-42A2-A053-6734E7AB19A9}" destId="{771856A8-9499-4FB4-9674-830252E6539F}" srcOrd="1" destOrd="0" presId="urn:microsoft.com/office/officeart/2005/8/layout/list1"/>
    <dgm:cxn modelId="{AE2A7EBA-8D17-4C9E-8FDA-EA55A6335BCF}" type="presParOf" srcId="{AE1756AC-BE01-4A77-A0D1-BB27979DA845}" destId="{F5551C56-9EE2-4EF5-8827-52A2D29869B1}" srcOrd="9" destOrd="0" presId="urn:microsoft.com/office/officeart/2005/8/layout/list1"/>
    <dgm:cxn modelId="{3F920FA7-7759-4039-BD42-DB575A883221}" type="presParOf" srcId="{AE1756AC-BE01-4A77-A0D1-BB27979DA845}" destId="{48B80593-7D6D-44FF-8ED2-3A7529FCA7DC}" srcOrd="10" destOrd="0" presId="urn:microsoft.com/office/officeart/2005/8/layout/list1"/>
    <dgm:cxn modelId="{25AD1FAC-D7B2-4B31-B3B2-9FEA2732C578}" type="presParOf" srcId="{AE1756AC-BE01-4A77-A0D1-BB27979DA845}" destId="{F75532FE-2DE5-49C0-9593-712CA3A4F1C9}" srcOrd="11" destOrd="0" presId="urn:microsoft.com/office/officeart/2005/8/layout/list1"/>
    <dgm:cxn modelId="{A77C2822-7C33-4176-9D8C-72E2E87E095A}" type="presParOf" srcId="{AE1756AC-BE01-4A77-A0D1-BB27979DA845}" destId="{5F87A9AD-C33E-49D2-9F38-B7C742BE906B}" srcOrd="12" destOrd="0" presId="urn:microsoft.com/office/officeart/2005/8/layout/list1"/>
    <dgm:cxn modelId="{46F6DFE7-0143-4EE8-BD0D-6858EABD4D9D}" type="presParOf" srcId="{5F87A9AD-C33E-49D2-9F38-B7C742BE906B}" destId="{002B0255-74F4-491F-954F-31887DD2AF71}" srcOrd="0" destOrd="0" presId="urn:microsoft.com/office/officeart/2005/8/layout/list1"/>
    <dgm:cxn modelId="{7616872D-89C1-40BD-BC50-5DA933D69440}" type="presParOf" srcId="{5F87A9AD-C33E-49D2-9F38-B7C742BE906B}" destId="{646518B0-9540-4836-9D95-0A89D10F8206}" srcOrd="1" destOrd="0" presId="urn:microsoft.com/office/officeart/2005/8/layout/list1"/>
    <dgm:cxn modelId="{7F59B56B-11BC-44D5-AE1D-0F740653A20A}" type="presParOf" srcId="{AE1756AC-BE01-4A77-A0D1-BB27979DA845}" destId="{DFDE3444-D2D2-42AB-AC9E-D83771EB87F6}" srcOrd="13" destOrd="0" presId="urn:microsoft.com/office/officeart/2005/8/layout/list1"/>
    <dgm:cxn modelId="{3C37F995-19C6-4BBF-93C8-7B4F1F59369D}" type="presParOf" srcId="{AE1756AC-BE01-4A77-A0D1-BB27979DA845}" destId="{B4E3E689-85B7-4E06-9268-C3A36414E2B6}" srcOrd="14" destOrd="0" presId="urn:microsoft.com/office/officeart/2005/8/layout/list1"/>
    <dgm:cxn modelId="{B9D4B301-103A-4355-88BE-A5CC8459CCD5}" type="presParOf" srcId="{AE1756AC-BE01-4A77-A0D1-BB27979DA845}" destId="{785C1A96-4813-42F8-939B-00B30E31EAB3}" srcOrd="15" destOrd="0" presId="urn:microsoft.com/office/officeart/2005/8/layout/list1"/>
    <dgm:cxn modelId="{C322906B-6E33-4D25-A91C-19FB881200AE}" type="presParOf" srcId="{AE1756AC-BE01-4A77-A0D1-BB27979DA845}" destId="{83FAD573-354E-4BC0-A075-E4E94060F208}" srcOrd="16" destOrd="0" presId="urn:microsoft.com/office/officeart/2005/8/layout/list1"/>
    <dgm:cxn modelId="{D9C8E1FF-D796-438F-B0F0-CF2BC08E5F9C}" type="presParOf" srcId="{83FAD573-354E-4BC0-A075-E4E94060F208}" destId="{38197FB4-9BE8-4F1E-9C3E-5CFBE067732B}" srcOrd="0" destOrd="0" presId="urn:microsoft.com/office/officeart/2005/8/layout/list1"/>
    <dgm:cxn modelId="{DCAA671C-74AB-426E-A42E-6A582B96A7C5}" type="presParOf" srcId="{83FAD573-354E-4BC0-A075-E4E94060F208}" destId="{8E82D465-EEF5-4221-AB80-B103D969F87A}" srcOrd="1" destOrd="0" presId="urn:microsoft.com/office/officeart/2005/8/layout/list1"/>
    <dgm:cxn modelId="{B2777B1D-AFEE-4187-8729-56144755A191}" type="presParOf" srcId="{AE1756AC-BE01-4A77-A0D1-BB27979DA845}" destId="{D8F04786-ED45-4B67-A349-3CBB932FB6F0}" srcOrd="17" destOrd="0" presId="urn:microsoft.com/office/officeart/2005/8/layout/list1"/>
    <dgm:cxn modelId="{73451BC0-3A2C-4328-837A-925F14BF3005}" type="presParOf" srcId="{AE1756AC-BE01-4A77-A0D1-BB27979DA845}" destId="{62BD4F12-721D-44C8-B957-CC968C9157D5}" srcOrd="18" destOrd="0" presId="urn:microsoft.com/office/officeart/2005/8/layout/list1"/>
    <dgm:cxn modelId="{8405D2FB-0454-4E2D-9243-232020338A80}" type="presParOf" srcId="{AE1756AC-BE01-4A77-A0D1-BB27979DA845}" destId="{22883550-E5B1-423D-AA86-354BAC73D1C5}" srcOrd="19" destOrd="0" presId="urn:microsoft.com/office/officeart/2005/8/layout/list1"/>
    <dgm:cxn modelId="{540E5B0D-BD22-486E-9551-7AAEB76DE846}" type="presParOf" srcId="{AE1756AC-BE01-4A77-A0D1-BB27979DA845}" destId="{7FE35D60-18C8-47BD-8F16-03A2E0D26A62}" srcOrd="20" destOrd="0" presId="urn:microsoft.com/office/officeart/2005/8/layout/list1"/>
    <dgm:cxn modelId="{AB68DB84-CDB8-4450-B708-ED51535352B4}" type="presParOf" srcId="{7FE35D60-18C8-47BD-8F16-03A2E0D26A62}" destId="{0D72FDFD-4922-4F05-A025-D1CEDFAAD552}" srcOrd="0" destOrd="0" presId="urn:microsoft.com/office/officeart/2005/8/layout/list1"/>
    <dgm:cxn modelId="{491D5DEE-C9CE-44E5-8EAF-C3F12849F1CA}" type="presParOf" srcId="{7FE35D60-18C8-47BD-8F16-03A2E0D26A62}" destId="{FF1BCBD0-C6D5-451A-8BA8-0E5E8C939107}" srcOrd="1" destOrd="0" presId="urn:microsoft.com/office/officeart/2005/8/layout/list1"/>
    <dgm:cxn modelId="{6FC67635-9163-4F09-9F89-247EC17821E6}" type="presParOf" srcId="{AE1756AC-BE01-4A77-A0D1-BB27979DA845}" destId="{D883C22E-5392-4FA4-9C55-3E1372C5943A}" srcOrd="21" destOrd="0" presId="urn:microsoft.com/office/officeart/2005/8/layout/list1"/>
    <dgm:cxn modelId="{6E200811-B182-4DB6-A975-52A7840BD7B9}" type="presParOf" srcId="{AE1756AC-BE01-4A77-A0D1-BB27979DA845}" destId="{5DA7A78D-B793-40A7-986C-F9E499DF6E2B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8A2291-23B2-4DD1-815F-CF6C399A618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91FD84A-8DCE-48BF-982A-C3FFA17D1B24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Frontend: React.js</a:t>
          </a:r>
        </a:p>
      </dgm:t>
    </dgm:pt>
    <dgm:pt modelId="{15803918-A354-47EF-B97B-2AEDC7A5E8C9}" type="parTrans" cxnId="{11EF8383-C214-49C5-BE39-518CE1A7FC16}">
      <dgm:prSet/>
      <dgm:spPr/>
      <dgm:t>
        <a:bodyPr/>
        <a:lstStyle/>
        <a:p>
          <a:endParaRPr lang="en-US"/>
        </a:p>
      </dgm:t>
    </dgm:pt>
    <dgm:pt modelId="{26EF4B6A-49AD-46D3-A605-77FDDBC4F592}" type="sibTrans" cxnId="{11EF8383-C214-49C5-BE39-518CE1A7FC16}">
      <dgm:prSet/>
      <dgm:spPr/>
      <dgm:t>
        <a:bodyPr/>
        <a:lstStyle/>
        <a:p>
          <a:endParaRPr lang="en-US"/>
        </a:p>
      </dgm:t>
    </dgm:pt>
    <dgm:pt modelId="{B2562F36-C541-4B72-898C-CBB826ED86BA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Backend: Node.js</a:t>
          </a:r>
          <a:r>
            <a: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Express.js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A046C61-4741-4C78-89A5-CB908D6F84F0}" type="parTrans" cxnId="{076CA6FB-CE68-40D9-866B-662AD3E1BDCB}">
      <dgm:prSet/>
      <dgm:spPr/>
      <dgm:t>
        <a:bodyPr/>
        <a:lstStyle/>
        <a:p>
          <a:endParaRPr lang="en-US"/>
        </a:p>
      </dgm:t>
    </dgm:pt>
    <dgm:pt modelId="{55C16F33-AF9C-4AA6-9377-59BF737CAC6B}" type="sibTrans" cxnId="{076CA6FB-CE68-40D9-866B-662AD3E1BDCB}">
      <dgm:prSet/>
      <dgm:spPr/>
      <dgm:t>
        <a:bodyPr/>
        <a:lstStyle/>
        <a:p>
          <a:endParaRPr lang="en-US"/>
        </a:p>
      </dgm:t>
    </dgm:pt>
    <dgm:pt modelId="{3FFD3DEB-A180-4F1B-8141-0D7B68012C60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Database: MongoDB</a:t>
          </a:r>
        </a:p>
      </dgm:t>
    </dgm:pt>
    <dgm:pt modelId="{97BE9603-F4A5-4818-89DD-561EEBDB6751}" type="parTrans" cxnId="{F443249E-EFF3-4564-8351-418573735A2B}">
      <dgm:prSet/>
      <dgm:spPr/>
      <dgm:t>
        <a:bodyPr/>
        <a:lstStyle/>
        <a:p>
          <a:endParaRPr lang="en-US"/>
        </a:p>
      </dgm:t>
    </dgm:pt>
    <dgm:pt modelId="{95861A9F-41AC-47AC-B946-C691967D3D6B}" type="sibTrans" cxnId="{F443249E-EFF3-4564-8351-418573735A2B}">
      <dgm:prSet/>
      <dgm:spPr/>
      <dgm:t>
        <a:bodyPr/>
        <a:lstStyle/>
        <a:p>
          <a:endParaRPr lang="en-US"/>
        </a:p>
      </dgm:t>
    </dgm:pt>
    <dgm:pt modelId="{36FFD788-6D25-4185-9029-F641A0DCC4D1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Machine Learning: Python (Flask)</a:t>
          </a:r>
        </a:p>
      </dgm:t>
    </dgm:pt>
    <dgm:pt modelId="{319D6A0C-21B3-493E-A6BD-5B52C857917D}" type="parTrans" cxnId="{A98EF46C-8375-4E70-9FD1-68556B361461}">
      <dgm:prSet/>
      <dgm:spPr/>
      <dgm:t>
        <a:bodyPr/>
        <a:lstStyle/>
        <a:p>
          <a:endParaRPr lang="en-US"/>
        </a:p>
      </dgm:t>
    </dgm:pt>
    <dgm:pt modelId="{9A9B3C9C-EC16-40AF-9970-CE82476B0D19}" type="sibTrans" cxnId="{A98EF46C-8375-4E70-9FD1-68556B361461}">
      <dgm:prSet/>
      <dgm:spPr/>
      <dgm:t>
        <a:bodyPr/>
        <a:lstStyle/>
        <a:p>
          <a:endParaRPr lang="en-US"/>
        </a:p>
      </dgm:t>
    </dgm:pt>
    <dgm:pt modelId="{FF942655-EE25-449D-8FBD-DCADE89DFD8E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Tools: Scikit-learn, TensorFlow, </a:t>
          </a:r>
          <a:r>
            <a:rPr lang="en-US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Razorpay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E6D089B-91DA-4754-B296-455781852A2E}" type="parTrans" cxnId="{17ADAE89-6FBF-4BB1-931C-AB0D91A2F4B4}">
      <dgm:prSet/>
      <dgm:spPr/>
      <dgm:t>
        <a:bodyPr/>
        <a:lstStyle/>
        <a:p>
          <a:endParaRPr lang="en-US"/>
        </a:p>
      </dgm:t>
    </dgm:pt>
    <dgm:pt modelId="{2D58CA0E-D502-466A-B2A4-D8D53F40145F}" type="sibTrans" cxnId="{17ADAE89-6FBF-4BB1-931C-AB0D91A2F4B4}">
      <dgm:prSet/>
      <dgm:spPr/>
      <dgm:t>
        <a:bodyPr/>
        <a:lstStyle/>
        <a:p>
          <a:endParaRPr lang="en-US"/>
        </a:p>
      </dgm:t>
    </dgm:pt>
    <dgm:pt modelId="{0E592C80-0FCE-43B1-BEB9-94EE144F276A}" type="pres">
      <dgm:prSet presAssocID="{5D8A2291-23B2-4DD1-815F-CF6C399A618F}" presName="root" presStyleCnt="0">
        <dgm:presLayoutVars>
          <dgm:dir/>
          <dgm:resizeHandles val="exact"/>
        </dgm:presLayoutVars>
      </dgm:prSet>
      <dgm:spPr/>
    </dgm:pt>
    <dgm:pt modelId="{817D0654-0705-4FBC-8980-DFB3E9969CB8}" type="pres">
      <dgm:prSet presAssocID="{891FD84A-8DCE-48BF-982A-C3FFA17D1B24}" presName="compNode" presStyleCnt="0"/>
      <dgm:spPr/>
    </dgm:pt>
    <dgm:pt modelId="{27D94D11-08D9-4456-8491-89175EB89A3F}" type="pres">
      <dgm:prSet presAssocID="{891FD84A-8DCE-48BF-982A-C3FFA17D1B2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11D711E-4546-450C-978D-4B981C2D49C5}" type="pres">
      <dgm:prSet presAssocID="{891FD84A-8DCE-48BF-982A-C3FFA17D1B24}" presName="spaceRect" presStyleCnt="0"/>
      <dgm:spPr/>
    </dgm:pt>
    <dgm:pt modelId="{3A0E3C3F-CFC5-4937-B4E3-A8ECDD5E65CF}" type="pres">
      <dgm:prSet presAssocID="{891FD84A-8DCE-48BF-982A-C3FFA17D1B24}" presName="textRect" presStyleLbl="revTx" presStyleIdx="0" presStyleCnt="5">
        <dgm:presLayoutVars>
          <dgm:chMax val="1"/>
          <dgm:chPref val="1"/>
        </dgm:presLayoutVars>
      </dgm:prSet>
      <dgm:spPr/>
    </dgm:pt>
    <dgm:pt modelId="{1B4D502E-235B-4542-958B-DE23C6FC57E6}" type="pres">
      <dgm:prSet presAssocID="{26EF4B6A-49AD-46D3-A605-77FDDBC4F592}" presName="sibTrans" presStyleCnt="0"/>
      <dgm:spPr/>
    </dgm:pt>
    <dgm:pt modelId="{C0182DCB-CE2F-4315-B193-85BB6F7F7DEA}" type="pres">
      <dgm:prSet presAssocID="{B2562F36-C541-4B72-898C-CBB826ED86BA}" presName="compNode" presStyleCnt="0"/>
      <dgm:spPr/>
    </dgm:pt>
    <dgm:pt modelId="{E6F757EE-DC37-4384-BC46-89A2E587C3C3}" type="pres">
      <dgm:prSet presAssocID="{B2562F36-C541-4B72-898C-CBB826ED86B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B2E1173-163F-4C21-B737-0845D925E15A}" type="pres">
      <dgm:prSet presAssocID="{B2562F36-C541-4B72-898C-CBB826ED86BA}" presName="spaceRect" presStyleCnt="0"/>
      <dgm:spPr/>
    </dgm:pt>
    <dgm:pt modelId="{D6248678-E445-4211-BD37-9ABAB7246A9F}" type="pres">
      <dgm:prSet presAssocID="{B2562F36-C541-4B72-898C-CBB826ED86BA}" presName="textRect" presStyleLbl="revTx" presStyleIdx="1" presStyleCnt="5">
        <dgm:presLayoutVars>
          <dgm:chMax val="1"/>
          <dgm:chPref val="1"/>
        </dgm:presLayoutVars>
      </dgm:prSet>
      <dgm:spPr/>
    </dgm:pt>
    <dgm:pt modelId="{AFA0EF2C-CDCB-45A4-AB1B-BE67117860F8}" type="pres">
      <dgm:prSet presAssocID="{55C16F33-AF9C-4AA6-9377-59BF737CAC6B}" presName="sibTrans" presStyleCnt="0"/>
      <dgm:spPr/>
    </dgm:pt>
    <dgm:pt modelId="{66786B19-8541-4C10-8E1B-F733D41CDF03}" type="pres">
      <dgm:prSet presAssocID="{3FFD3DEB-A180-4F1B-8141-0D7B68012C60}" presName="compNode" presStyleCnt="0"/>
      <dgm:spPr/>
    </dgm:pt>
    <dgm:pt modelId="{AAC5E7BA-7D2E-420C-86D8-88DBBA36DF55}" type="pres">
      <dgm:prSet presAssocID="{3FFD3DEB-A180-4F1B-8141-0D7B68012C6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A4C266E-A697-4031-B0BD-519D3322F219}" type="pres">
      <dgm:prSet presAssocID="{3FFD3DEB-A180-4F1B-8141-0D7B68012C60}" presName="spaceRect" presStyleCnt="0"/>
      <dgm:spPr/>
    </dgm:pt>
    <dgm:pt modelId="{B879BB3D-3DC5-4C63-9208-B99CF069BDF1}" type="pres">
      <dgm:prSet presAssocID="{3FFD3DEB-A180-4F1B-8141-0D7B68012C60}" presName="textRect" presStyleLbl="revTx" presStyleIdx="2" presStyleCnt="5">
        <dgm:presLayoutVars>
          <dgm:chMax val="1"/>
          <dgm:chPref val="1"/>
        </dgm:presLayoutVars>
      </dgm:prSet>
      <dgm:spPr/>
    </dgm:pt>
    <dgm:pt modelId="{9B727A25-1FAE-4D02-AC6A-F254E1D50DDC}" type="pres">
      <dgm:prSet presAssocID="{95861A9F-41AC-47AC-B946-C691967D3D6B}" presName="sibTrans" presStyleCnt="0"/>
      <dgm:spPr/>
    </dgm:pt>
    <dgm:pt modelId="{BC47B83A-C90C-4B24-9854-FE8F5E0CFBB3}" type="pres">
      <dgm:prSet presAssocID="{36FFD788-6D25-4185-9029-F641A0DCC4D1}" presName="compNode" presStyleCnt="0"/>
      <dgm:spPr/>
    </dgm:pt>
    <dgm:pt modelId="{6B6D33AA-6C58-40F1-A521-AD92B749E7D3}" type="pres">
      <dgm:prSet presAssocID="{36FFD788-6D25-4185-9029-F641A0DCC4D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EBC837A-D21A-4850-A817-B228BE3D7F92}" type="pres">
      <dgm:prSet presAssocID="{36FFD788-6D25-4185-9029-F641A0DCC4D1}" presName="spaceRect" presStyleCnt="0"/>
      <dgm:spPr/>
    </dgm:pt>
    <dgm:pt modelId="{C93232F2-4644-4B43-9A20-379036239F46}" type="pres">
      <dgm:prSet presAssocID="{36FFD788-6D25-4185-9029-F641A0DCC4D1}" presName="textRect" presStyleLbl="revTx" presStyleIdx="3" presStyleCnt="5">
        <dgm:presLayoutVars>
          <dgm:chMax val="1"/>
          <dgm:chPref val="1"/>
        </dgm:presLayoutVars>
      </dgm:prSet>
      <dgm:spPr/>
    </dgm:pt>
    <dgm:pt modelId="{B9A161A9-21FA-474D-9D37-4CDBC34B5C33}" type="pres">
      <dgm:prSet presAssocID="{9A9B3C9C-EC16-40AF-9970-CE82476B0D19}" presName="sibTrans" presStyleCnt="0"/>
      <dgm:spPr/>
    </dgm:pt>
    <dgm:pt modelId="{26B2E379-4549-4C18-8156-C401C6B57955}" type="pres">
      <dgm:prSet presAssocID="{FF942655-EE25-449D-8FBD-DCADE89DFD8E}" presName="compNode" presStyleCnt="0"/>
      <dgm:spPr/>
    </dgm:pt>
    <dgm:pt modelId="{21D2B109-2637-402E-A35F-FAF8E51EE731}" type="pres">
      <dgm:prSet presAssocID="{FF942655-EE25-449D-8FBD-DCADE89DFD8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F0678B5-04B6-42A8-90EF-DA02B427CE9C}" type="pres">
      <dgm:prSet presAssocID="{FF942655-EE25-449D-8FBD-DCADE89DFD8E}" presName="spaceRect" presStyleCnt="0"/>
      <dgm:spPr/>
    </dgm:pt>
    <dgm:pt modelId="{7B5CC5C0-3752-4473-A66B-08320A407F62}" type="pres">
      <dgm:prSet presAssocID="{FF942655-EE25-449D-8FBD-DCADE89DFD8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0744047-5904-489D-950C-11D83A20F645}" type="presOf" srcId="{B2562F36-C541-4B72-898C-CBB826ED86BA}" destId="{D6248678-E445-4211-BD37-9ABAB7246A9F}" srcOrd="0" destOrd="0" presId="urn:microsoft.com/office/officeart/2018/2/layout/IconLabelList"/>
    <dgm:cxn modelId="{A98EF46C-8375-4E70-9FD1-68556B361461}" srcId="{5D8A2291-23B2-4DD1-815F-CF6C399A618F}" destId="{36FFD788-6D25-4185-9029-F641A0DCC4D1}" srcOrd="3" destOrd="0" parTransId="{319D6A0C-21B3-493E-A6BD-5B52C857917D}" sibTransId="{9A9B3C9C-EC16-40AF-9970-CE82476B0D19}"/>
    <dgm:cxn modelId="{11EF8383-C214-49C5-BE39-518CE1A7FC16}" srcId="{5D8A2291-23B2-4DD1-815F-CF6C399A618F}" destId="{891FD84A-8DCE-48BF-982A-C3FFA17D1B24}" srcOrd="0" destOrd="0" parTransId="{15803918-A354-47EF-B97B-2AEDC7A5E8C9}" sibTransId="{26EF4B6A-49AD-46D3-A605-77FDDBC4F592}"/>
    <dgm:cxn modelId="{17ADAE89-6FBF-4BB1-931C-AB0D91A2F4B4}" srcId="{5D8A2291-23B2-4DD1-815F-CF6C399A618F}" destId="{FF942655-EE25-449D-8FBD-DCADE89DFD8E}" srcOrd="4" destOrd="0" parTransId="{6E6D089B-91DA-4754-B296-455781852A2E}" sibTransId="{2D58CA0E-D502-466A-B2A4-D8D53F40145F}"/>
    <dgm:cxn modelId="{F443249E-EFF3-4564-8351-418573735A2B}" srcId="{5D8A2291-23B2-4DD1-815F-CF6C399A618F}" destId="{3FFD3DEB-A180-4F1B-8141-0D7B68012C60}" srcOrd="2" destOrd="0" parTransId="{97BE9603-F4A5-4818-89DD-561EEBDB6751}" sibTransId="{95861A9F-41AC-47AC-B946-C691967D3D6B}"/>
    <dgm:cxn modelId="{4172AB9E-D6A0-4BFB-8041-E8DC20B413C2}" type="presOf" srcId="{36FFD788-6D25-4185-9029-F641A0DCC4D1}" destId="{C93232F2-4644-4B43-9A20-379036239F46}" srcOrd="0" destOrd="0" presId="urn:microsoft.com/office/officeart/2018/2/layout/IconLabelList"/>
    <dgm:cxn modelId="{D67A1EB4-4C96-4161-8150-C6AF10F3A8C0}" type="presOf" srcId="{5D8A2291-23B2-4DD1-815F-CF6C399A618F}" destId="{0E592C80-0FCE-43B1-BEB9-94EE144F276A}" srcOrd="0" destOrd="0" presId="urn:microsoft.com/office/officeart/2018/2/layout/IconLabelList"/>
    <dgm:cxn modelId="{79A401CE-1BB1-415E-9167-53869EC88327}" type="presOf" srcId="{891FD84A-8DCE-48BF-982A-C3FFA17D1B24}" destId="{3A0E3C3F-CFC5-4937-B4E3-A8ECDD5E65CF}" srcOrd="0" destOrd="0" presId="urn:microsoft.com/office/officeart/2018/2/layout/IconLabelList"/>
    <dgm:cxn modelId="{C65EC3E2-F6D4-40A8-8E2C-3488450734E3}" type="presOf" srcId="{3FFD3DEB-A180-4F1B-8141-0D7B68012C60}" destId="{B879BB3D-3DC5-4C63-9208-B99CF069BDF1}" srcOrd="0" destOrd="0" presId="urn:microsoft.com/office/officeart/2018/2/layout/IconLabelList"/>
    <dgm:cxn modelId="{076CA6FB-CE68-40D9-866B-662AD3E1BDCB}" srcId="{5D8A2291-23B2-4DD1-815F-CF6C399A618F}" destId="{B2562F36-C541-4B72-898C-CBB826ED86BA}" srcOrd="1" destOrd="0" parTransId="{EA046C61-4741-4C78-89A5-CB908D6F84F0}" sibTransId="{55C16F33-AF9C-4AA6-9377-59BF737CAC6B}"/>
    <dgm:cxn modelId="{098F53FD-22D0-4AFC-841E-758AF87AD79E}" type="presOf" srcId="{FF942655-EE25-449D-8FBD-DCADE89DFD8E}" destId="{7B5CC5C0-3752-4473-A66B-08320A407F62}" srcOrd="0" destOrd="0" presId="urn:microsoft.com/office/officeart/2018/2/layout/IconLabelList"/>
    <dgm:cxn modelId="{DD92D300-CCEF-4C38-92D0-7F5521411D65}" type="presParOf" srcId="{0E592C80-0FCE-43B1-BEB9-94EE144F276A}" destId="{817D0654-0705-4FBC-8980-DFB3E9969CB8}" srcOrd="0" destOrd="0" presId="urn:microsoft.com/office/officeart/2018/2/layout/IconLabelList"/>
    <dgm:cxn modelId="{A5293B62-A499-4D4A-93D9-7E762AE3EB89}" type="presParOf" srcId="{817D0654-0705-4FBC-8980-DFB3E9969CB8}" destId="{27D94D11-08D9-4456-8491-89175EB89A3F}" srcOrd="0" destOrd="0" presId="urn:microsoft.com/office/officeart/2018/2/layout/IconLabelList"/>
    <dgm:cxn modelId="{AF2A9391-3BE4-4BF2-88B0-A85E1118B0A3}" type="presParOf" srcId="{817D0654-0705-4FBC-8980-DFB3E9969CB8}" destId="{B11D711E-4546-450C-978D-4B981C2D49C5}" srcOrd="1" destOrd="0" presId="urn:microsoft.com/office/officeart/2018/2/layout/IconLabelList"/>
    <dgm:cxn modelId="{1F7895C3-86F1-4FA6-8E7F-8A05264A28A4}" type="presParOf" srcId="{817D0654-0705-4FBC-8980-DFB3E9969CB8}" destId="{3A0E3C3F-CFC5-4937-B4E3-A8ECDD5E65CF}" srcOrd="2" destOrd="0" presId="urn:microsoft.com/office/officeart/2018/2/layout/IconLabelList"/>
    <dgm:cxn modelId="{10632F8C-4F8E-415E-90F8-DCD22CEB11F9}" type="presParOf" srcId="{0E592C80-0FCE-43B1-BEB9-94EE144F276A}" destId="{1B4D502E-235B-4542-958B-DE23C6FC57E6}" srcOrd="1" destOrd="0" presId="urn:microsoft.com/office/officeart/2018/2/layout/IconLabelList"/>
    <dgm:cxn modelId="{24BA6811-0CDA-4D01-A75D-3F63BDAEE186}" type="presParOf" srcId="{0E592C80-0FCE-43B1-BEB9-94EE144F276A}" destId="{C0182DCB-CE2F-4315-B193-85BB6F7F7DEA}" srcOrd="2" destOrd="0" presId="urn:microsoft.com/office/officeart/2018/2/layout/IconLabelList"/>
    <dgm:cxn modelId="{112EC0E0-C497-4F34-8765-471C21B3EBA8}" type="presParOf" srcId="{C0182DCB-CE2F-4315-B193-85BB6F7F7DEA}" destId="{E6F757EE-DC37-4384-BC46-89A2E587C3C3}" srcOrd="0" destOrd="0" presId="urn:microsoft.com/office/officeart/2018/2/layout/IconLabelList"/>
    <dgm:cxn modelId="{2563A65A-8360-410C-8F15-CFC2F757605E}" type="presParOf" srcId="{C0182DCB-CE2F-4315-B193-85BB6F7F7DEA}" destId="{2B2E1173-163F-4C21-B737-0845D925E15A}" srcOrd="1" destOrd="0" presId="urn:microsoft.com/office/officeart/2018/2/layout/IconLabelList"/>
    <dgm:cxn modelId="{DD21DCE7-BB4C-4186-B770-33575F6BD04B}" type="presParOf" srcId="{C0182DCB-CE2F-4315-B193-85BB6F7F7DEA}" destId="{D6248678-E445-4211-BD37-9ABAB7246A9F}" srcOrd="2" destOrd="0" presId="urn:microsoft.com/office/officeart/2018/2/layout/IconLabelList"/>
    <dgm:cxn modelId="{65A99B2A-AD49-40AC-ADA0-31AF260692B5}" type="presParOf" srcId="{0E592C80-0FCE-43B1-BEB9-94EE144F276A}" destId="{AFA0EF2C-CDCB-45A4-AB1B-BE67117860F8}" srcOrd="3" destOrd="0" presId="urn:microsoft.com/office/officeart/2018/2/layout/IconLabelList"/>
    <dgm:cxn modelId="{57FD4D38-E4A4-4916-95E4-D34739E1EAC9}" type="presParOf" srcId="{0E592C80-0FCE-43B1-BEB9-94EE144F276A}" destId="{66786B19-8541-4C10-8E1B-F733D41CDF03}" srcOrd="4" destOrd="0" presId="urn:microsoft.com/office/officeart/2018/2/layout/IconLabelList"/>
    <dgm:cxn modelId="{46B2F261-F5D7-4CDD-9822-D3D56ABDDB39}" type="presParOf" srcId="{66786B19-8541-4C10-8E1B-F733D41CDF03}" destId="{AAC5E7BA-7D2E-420C-86D8-88DBBA36DF55}" srcOrd="0" destOrd="0" presId="urn:microsoft.com/office/officeart/2018/2/layout/IconLabelList"/>
    <dgm:cxn modelId="{2383D488-0B6C-4D85-B3F2-D06906D5D0A4}" type="presParOf" srcId="{66786B19-8541-4C10-8E1B-F733D41CDF03}" destId="{5A4C266E-A697-4031-B0BD-519D3322F219}" srcOrd="1" destOrd="0" presId="urn:microsoft.com/office/officeart/2018/2/layout/IconLabelList"/>
    <dgm:cxn modelId="{68A37585-F523-498E-864B-BEEA67054E05}" type="presParOf" srcId="{66786B19-8541-4C10-8E1B-F733D41CDF03}" destId="{B879BB3D-3DC5-4C63-9208-B99CF069BDF1}" srcOrd="2" destOrd="0" presId="urn:microsoft.com/office/officeart/2018/2/layout/IconLabelList"/>
    <dgm:cxn modelId="{6C5B5C81-5BCB-49E6-BD87-34A2EDDFB17A}" type="presParOf" srcId="{0E592C80-0FCE-43B1-BEB9-94EE144F276A}" destId="{9B727A25-1FAE-4D02-AC6A-F254E1D50DDC}" srcOrd="5" destOrd="0" presId="urn:microsoft.com/office/officeart/2018/2/layout/IconLabelList"/>
    <dgm:cxn modelId="{57D2A34F-6720-496A-8B75-2BB816F45FE2}" type="presParOf" srcId="{0E592C80-0FCE-43B1-BEB9-94EE144F276A}" destId="{BC47B83A-C90C-4B24-9854-FE8F5E0CFBB3}" srcOrd="6" destOrd="0" presId="urn:microsoft.com/office/officeart/2018/2/layout/IconLabelList"/>
    <dgm:cxn modelId="{1E8F8B19-D36F-4060-96AB-F21FFED6AF53}" type="presParOf" srcId="{BC47B83A-C90C-4B24-9854-FE8F5E0CFBB3}" destId="{6B6D33AA-6C58-40F1-A521-AD92B749E7D3}" srcOrd="0" destOrd="0" presId="urn:microsoft.com/office/officeart/2018/2/layout/IconLabelList"/>
    <dgm:cxn modelId="{5340A487-ED50-4A2C-BBF1-67C7CE68D15F}" type="presParOf" srcId="{BC47B83A-C90C-4B24-9854-FE8F5E0CFBB3}" destId="{5EBC837A-D21A-4850-A817-B228BE3D7F92}" srcOrd="1" destOrd="0" presId="urn:microsoft.com/office/officeart/2018/2/layout/IconLabelList"/>
    <dgm:cxn modelId="{59F441E0-2C61-44E9-BB4D-85F4EF2821C1}" type="presParOf" srcId="{BC47B83A-C90C-4B24-9854-FE8F5E0CFBB3}" destId="{C93232F2-4644-4B43-9A20-379036239F46}" srcOrd="2" destOrd="0" presId="urn:microsoft.com/office/officeart/2018/2/layout/IconLabelList"/>
    <dgm:cxn modelId="{A812C8C8-9A7B-4E4C-9380-9712207FFCEA}" type="presParOf" srcId="{0E592C80-0FCE-43B1-BEB9-94EE144F276A}" destId="{B9A161A9-21FA-474D-9D37-4CDBC34B5C33}" srcOrd="7" destOrd="0" presId="urn:microsoft.com/office/officeart/2018/2/layout/IconLabelList"/>
    <dgm:cxn modelId="{2C8E7741-B799-4536-8046-55371EB24068}" type="presParOf" srcId="{0E592C80-0FCE-43B1-BEB9-94EE144F276A}" destId="{26B2E379-4549-4C18-8156-C401C6B57955}" srcOrd="8" destOrd="0" presId="urn:microsoft.com/office/officeart/2018/2/layout/IconLabelList"/>
    <dgm:cxn modelId="{33BF3770-8854-43CE-B072-92183BC7FFD3}" type="presParOf" srcId="{26B2E379-4549-4C18-8156-C401C6B57955}" destId="{21D2B109-2637-402E-A35F-FAF8E51EE731}" srcOrd="0" destOrd="0" presId="urn:microsoft.com/office/officeart/2018/2/layout/IconLabelList"/>
    <dgm:cxn modelId="{7BA9EE31-0528-42CD-B093-7104DCA2E87F}" type="presParOf" srcId="{26B2E379-4549-4C18-8156-C401C6B57955}" destId="{FF0678B5-04B6-42A8-90EF-DA02B427CE9C}" srcOrd="1" destOrd="0" presId="urn:microsoft.com/office/officeart/2018/2/layout/IconLabelList"/>
    <dgm:cxn modelId="{FF2B7453-6394-463A-B652-5FBC3D5F6594}" type="presParOf" srcId="{26B2E379-4549-4C18-8156-C401C6B57955}" destId="{7B5CC5C0-3752-4473-A66B-08320A407F6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48925-66A1-4D85-98F9-064E584A8691}">
      <dsp:nvSpPr>
        <dsp:cNvPr id="0" name=""/>
        <dsp:cNvSpPr/>
      </dsp:nvSpPr>
      <dsp:spPr>
        <a:xfrm>
          <a:off x="0" y="2261"/>
          <a:ext cx="4717669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98A8AF-29F8-4A4D-A861-FA39739D0436}">
      <dsp:nvSpPr>
        <dsp:cNvPr id="0" name=""/>
        <dsp:cNvSpPr/>
      </dsp:nvSpPr>
      <dsp:spPr>
        <a:xfrm>
          <a:off x="346647" y="260097"/>
          <a:ext cx="630267" cy="6302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6B9B5-B95B-4E54-B743-EAB129C27ED2}">
      <dsp:nvSpPr>
        <dsp:cNvPr id="0" name=""/>
        <dsp:cNvSpPr/>
      </dsp:nvSpPr>
      <dsp:spPr>
        <a:xfrm>
          <a:off x="1323562" y="2261"/>
          <a:ext cx="3394106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</a:t>
          </a:r>
          <a:r>
            <a:rPr lang="en-US" sz="2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Traditional crowdfunding platforms focus solely on project listings.</a:t>
          </a:r>
        </a:p>
      </dsp:txBody>
      <dsp:txXfrm>
        <a:off x="1323562" y="2261"/>
        <a:ext cx="3394106" cy="1145941"/>
      </dsp:txXfrm>
    </dsp:sp>
    <dsp:sp modelId="{A8C9DD91-BD51-4755-81AF-01F1A059508A}">
      <dsp:nvSpPr>
        <dsp:cNvPr id="0" name=""/>
        <dsp:cNvSpPr/>
      </dsp:nvSpPr>
      <dsp:spPr>
        <a:xfrm>
          <a:off x="0" y="1434688"/>
          <a:ext cx="4717669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C3FB7-F3BE-4657-806E-3988B01C001F}">
      <dsp:nvSpPr>
        <dsp:cNvPr id="0" name=""/>
        <dsp:cNvSpPr/>
      </dsp:nvSpPr>
      <dsp:spPr>
        <a:xfrm>
          <a:off x="346647" y="1692524"/>
          <a:ext cx="630267" cy="6302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9E5F6-3A56-4218-828D-C180B715A232}">
      <dsp:nvSpPr>
        <dsp:cNvPr id="0" name=""/>
        <dsp:cNvSpPr/>
      </dsp:nvSpPr>
      <dsp:spPr>
        <a:xfrm>
          <a:off x="1323562" y="1434688"/>
          <a:ext cx="3394106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</a:t>
          </a:r>
          <a:r>
            <a:rPr lang="en-US" sz="2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No intelligent mechanisms to predict success or suggest improvements</a:t>
          </a:r>
          <a:r>
            <a:rPr lang="en-US" sz="2100" kern="1200" dirty="0"/>
            <a:t>.</a:t>
          </a:r>
        </a:p>
      </dsp:txBody>
      <dsp:txXfrm>
        <a:off x="1323562" y="1434688"/>
        <a:ext cx="3394106" cy="1145941"/>
      </dsp:txXfrm>
    </dsp:sp>
    <dsp:sp modelId="{53BE1D5B-DB5D-4C4B-A119-6102157B35B3}">
      <dsp:nvSpPr>
        <dsp:cNvPr id="0" name=""/>
        <dsp:cNvSpPr/>
      </dsp:nvSpPr>
      <dsp:spPr>
        <a:xfrm>
          <a:off x="0" y="2743227"/>
          <a:ext cx="4717669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71423-9D43-4722-8811-3928221549E2}">
      <dsp:nvSpPr>
        <dsp:cNvPr id="0" name=""/>
        <dsp:cNvSpPr/>
      </dsp:nvSpPr>
      <dsp:spPr>
        <a:xfrm>
          <a:off x="346647" y="3124952"/>
          <a:ext cx="630267" cy="6302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41685-4194-4DFD-A932-5B8D5B02310C}">
      <dsp:nvSpPr>
        <dsp:cNvPr id="0" name=""/>
        <dsp:cNvSpPr/>
      </dsp:nvSpPr>
      <dsp:spPr>
        <a:xfrm>
          <a:off x="1323562" y="2867115"/>
          <a:ext cx="3394106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Lack of personalized recommendations for investors.</a:t>
          </a:r>
        </a:p>
      </dsp:txBody>
      <dsp:txXfrm>
        <a:off x="1323562" y="2867115"/>
        <a:ext cx="3394106" cy="1145941"/>
      </dsp:txXfrm>
    </dsp:sp>
    <dsp:sp modelId="{415DFC18-F50E-48C5-9774-16407FCBCCE4}">
      <dsp:nvSpPr>
        <dsp:cNvPr id="0" name=""/>
        <dsp:cNvSpPr/>
      </dsp:nvSpPr>
      <dsp:spPr>
        <a:xfrm>
          <a:off x="0" y="4299542"/>
          <a:ext cx="4717669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D474C-218C-4AAE-A3AD-C23515AD16A8}">
      <dsp:nvSpPr>
        <dsp:cNvPr id="0" name=""/>
        <dsp:cNvSpPr/>
      </dsp:nvSpPr>
      <dsp:spPr>
        <a:xfrm>
          <a:off x="346647" y="4557379"/>
          <a:ext cx="630267" cy="6302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ED43A-EB2E-442E-AF27-FF1F8A3D7E21}">
      <dsp:nvSpPr>
        <dsp:cNvPr id="0" name=""/>
        <dsp:cNvSpPr/>
      </dsp:nvSpPr>
      <dsp:spPr>
        <a:xfrm>
          <a:off x="1323562" y="4299542"/>
          <a:ext cx="3394106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</a:t>
          </a:r>
          <a:r>
            <a:rPr lang="en-US" sz="2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Limited measures to detect fraudulent campaigns.</a:t>
          </a:r>
        </a:p>
      </dsp:txBody>
      <dsp:txXfrm>
        <a:off x="1323562" y="4299542"/>
        <a:ext cx="3394106" cy="1145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DCB6B-6F30-43B9-8327-4B19ACCEB1F8}">
      <dsp:nvSpPr>
        <dsp:cNvPr id="0" name=""/>
        <dsp:cNvSpPr/>
      </dsp:nvSpPr>
      <dsp:spPr>
        <a:xfrm>
          <a:off x="0" y="2261"/>
          <a:ext cx="4717669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20B44-5466-434E-BD5A-426CB0EB0AA6}">
      <dsp:nvSpPr>
        <dsp:cNvPr id="0" name=""/>
        <dsp:cNvSpPr/>
      </dsp:nvSpPr>
      <dsp:spPr>
        <a:xfrm>
          <a:off x="346647" y="260097"/>
          <a:ext cx="630267" cy="6302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838F8-D64A-47BA-AC03-BE67DCBB14A6}">
      <dsp:nvSpPr>
        <dsp:cNvPr id="0" name=""/>
        <dsp:cNvSpPr/>
      </dsp:nvSpPr>
      <dsp:spPr>
        <a:xfrm>
          <a:off x="1323562" y="2261"/>
          <a:ext cx="3394106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Integrates Machine Learning to analyze project success potential.</a:t>
          </a:r>
        </a:p>
      </dsp:txBody>
      <dsp:txXfrm>
        <a:off x="1323562" y="2261"/>
        <a:ext cx="3394106" cy="1145941"/>
      </dsp:txXfrm>
    </dsp:sp>
    <dsp:sp modelId="{82A1263B-118A-4C1E-AB61-AE96B9093024}">
      <dsp:nvSpPr>
        <dsp:cNvPr id="0" name=""/>
        <dsp:cNvSpPr/>
      </dsp:nvSpPr>
      <dsp:spPr>
        <a:xfrm>
          <a:off x="0" y="1434688"/>
          <a:ext cx="4717669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EC156-4C33-4E33-A390-4726FE80CA39}">
      <dsp:nvSpPr>
        <dsp:cNvPr id="0" name=""/>
        <dsp:cNvSpPr/>
      </dsp:nvSpPr>
      <dsp:spPr>
        <a:xfrm>
          <a:off x="346647" y="1692524"/>
          <a:ext cx="630267" cy="6302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6C4D7-4700-47E7-B062-1610080B3489}">
      <dsp:nvSpPr>
        <dsp:cNvPr id="0" name=""/>
        <dsp:cNvSpPr/>
      </dsp:nvSpPr>
      <dsp:spPr>
        <a:xfrm>
          <a:off x="1323562" y="1434688"/>
          <a:ext cx="3394106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Provides personalized project recommendations to investors.</a:t>
          </a:r>
        </a:p>
      </dsp:txBody>
      <dsp:txXfrm>
        <a:off x="1323562" y="1434688"/>
        <a:ext cx="3394106" cy="1145941"/>
      </dsp:txXfrm>
    </dsp:sp>
    <dsp:sp modelId="{D78E6210-DD90-4A89-B4A7-6691D75D84AD}">
      <dsp:nvSpPr>
        <dsp:cNvPr id="0" name=""/>
        <dsp:cNvSpPr/>
      </dsp:nvSpPr>
      <dsp:spPr>
        <a:xfrm>
          <a:off x="0" y="2867115"/>
          <a:ext cx="4717669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BD0F3-87A7-44DD-9351-42DD427CE960}">
      <dsp:nvSpPr>
        <dsp:cNvPr id="0" name=""/>
        <dsp:cNvSpPr/>
      </dsp:nvSpPr>
      <dsp:spPr>
        <a:xfrm>
          <a:off x="346647" y="3124952"/>
          <a:ext cx="630267" cy="6302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9A816-A28C-4240-A156-4A73283E04D3}">
      <dsp:nvSpPr>
        <dsp:cNvPr id="0" name=""/>
        <dsp:cNvSpPr/>
      </dsp:nvSpPr>
      <dsp:spPr>
        <a:xfrm>
          <a:off x="1323562" y="2867115"/>
          <a:ext cx="3394106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Detects and flags fraudulent campaigns using AI.</a:t>
          </a:r>
        </a:p>
      </dsp:txBody>
      <dsp:txXfrm>
        <a:off x="1323562" y="2867115"/>
        <a:ext cx="3394106" cy="1145941"/>
      </dsp:txXfrm>
    </dsp:sp>
    <dsp:sp modelId="{ED462A4F-C3EB-448F-A5C4-2E13924D89C5}">
      <dsp:nvSpPr>
        <dsp:cNvPr id="0" name=""/>
        <dsp:cNvSpPr/>
      </dsp:nvSpPr>
      <dsp:spPr>
        <a:xfrm>
          <a:off x="0" y="4299542"/>
          <a:ext cx="4717669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4A848-B3B0-4C29-9403-DCEDE57D4108}">
      <dsp:nvSpPr>
        <dsp:cNvPr id="0" name=""/>
        <dsp:cNvSpPr/>
      </dsp:nvSpPr>
      <dsp:spPr>
        <a:xfrm>
          <a:off x="346647" y="4557379"/>
          <a:ext cx="630267" cy="6302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4736F-EB1E-47EE-A2D6-DCA1FDC23447}">
      <dsp:nvSpPr>
        <dsp:cNvPr id="0" name=""/>
        <dsp:cNvSpPr/>
      </dsp:nvSpPr>
      <dsp:spPr>
        <a:xfrm>
          <a:off x="1323562" y="4299542"/>
          <a:ext cx="3394106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Offers actionable suggestions to improve campaigns.</a:t>
          </a:r>
        </a:p>
      </dsp:txBody>
      <dsp:txXfrm>
        <a:off x="1323562" y="4299542"/>
        <a:ext cx="3394106" cy="1145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E342C-D402-4619-B22A-6DA4F16E6365}">
      <dsp:nvSpPr>
        <dsp:cNvPr id="0" name=""/>
        <dsp:cNvSpPr/>
      </dsp:nvSpPr>
      <dsp:spPr>
        <a:xfrm>
          <a:off x="0" y="1008949"/>
          <a:ext cx="4974670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090" tIns="291592" rIns="386090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b="0" i="0" kern="1200"/>
            <a:t>Registration and Login</a:t>
          </a:r>
          <a:endParaRPr lang="en-US" sz="1400" kern="1200"/>
        </a:p>
      </dsp:txBody>
      <dsp:txXfrm>
        <a:off x="0" y="1008949"/>
        <a:ext cx="4974670" cy="584325"/>
      </dsp:txXfrm>
    </dsp:sp>
    <dsp:sp modelId="{809081EC-0899-4325-9F56-C3636BF06551}">
      <dsp:nvSpPr>
        <dsp:cNvPr id="0" name=""/>
        <dsp:cNvSpPr/>
      </dsp:nvSpPr>
      <dsp:spPr>
        <a:xfrm>
          <a:off x="248733" y="802309"/>
          <a:ext cx="3482269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622" tIns="0" rIns="1316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/>
            <a:t>User Management Module</a:t>
          </a:r>
          <a:endParaRPr lang="en-US" sz="1400" kern="1200"/>
        </a:p>
      </dsp:txBody>
      <dsp:txXfrm>
        <a:off x="268908" y="822484"/>
        <a:ext cx="3441919" cy="372930"/>
      </dsp:txXfrm>
    </dsp:sp>
    <dsp:sp modelId="{B054BBCB-A974-4EB0-AA5A-906C788282B7}">
      <dsp:nvSpPr>
        <dsp:cNvPr id="0" name=""/>
        <dsp:cNvSpPr/>
      </dsp:nvSpPr>
      <dsp:spPr>
        <a:xfrm>
          <a:off x="0" y="1875515"/>
          <a:ext cx="497467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29898"/>
              <a:satOff val="-3754"/>
              <a:lumOff val="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9AEB4-6398-429E-93EC-76017542F883}">
      <dsp:nvSpPr>
        <dsp:cNvPr id="0" name=""/>
        <dsp:cNvSpPr/>
      </dsp:nvSpPr>
      <dsp:spPr>
        <a:xfrm>
          <a:off x="248733" y="1668874"/>
          <a:ext cx="3482269" cy="413280"/>
        </a:xfrm>
        <a:prstGeom prst="roundRect">
          <a:avLst/>
        </a:prstGeom>
        <a:solidFill>
          <a:schemeClr val="accent2">
            <a:hueOff val="229898"/>
            <a:satOff val="-3754"/>
            <a:lumOff val="23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622" tIns="0" rIns="1316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Project Posting</a:t>
          </a:r>
          <a:endParaRPr lang="en-US" sz="1400" kern="1200"/>
        </a:p>
      </dsp:txBody>
      <dsp:txXfrm>
        <a:off x="268908" y="1689049"/>
        <a:ext cx="3441919" cy="372930"/>
      </dsp:txXfrm>
    </dsp:sp>
    <dsp:sp modelId="{48B80593-7D6D-44FF-8ED2-3A7529FCA7DC}">
      <dsp:nvSpPr>
        <dsp:cNvPr id="0" name=""/>
        <dsp:cNvSpPr/>
      </dsp:nvSpPr>
      <dsp:spPr>
        <a:xfrm>
          <a:off x="0" y="2510554"/>
          <a:ext cx="497467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59796"/>
              <a:satOff val="-7509"/>
              <a:lumOff val="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856A8-9499-4FB4-9674-830252E6539F}">
      <dsp:nvSpPr>
        <dsp:cNvPr id="0" name=""/>
        <dsp:cNvSpPr/>
      </dsp:nvSpPr>
      <dsp:spPr>
        <a:xfrm>
          <a:off x="248733" y="2303915"/>
          <a:ext cx="3482269" cy="413280"/>
        </a:xfrm>
        <a:prstGeom prst="roundRect">
          <a:avLst/>
        </a:prstGeom>
        <a:solidFill>
          <a:schemeClr val="accent2">
            <a:hueOff val="459796"/>
            <a:satOff val="-7509"/>
            <a:lumOff val="4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622" tIns="0" rIns="1316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ML-Driven Project Success Prediction</a:t>
          </a:r>
          <a:endParaRPr lang="en-US" sz="1400" kern="1200" dirty="0"/>
        </a:p>
      </dsp:txBody>
      <dsp:txXfrm>
        <a:off x="268908" y="2324090"/>
        <a:ext cx="3441919" cy="372930"/>
      </dsp:txXfrm>
    </dsp:sp>
    <dsp:sp modelId="{B4E3E689-85B7-4E06-9268-C3A36414E2B6}">
      <dsp:nvSpPr>
        <dsp:cNvPr id="0" name=""/>
        <dsp:cNvSpPr/>
      </dsp:nvSpPr>
      <dsp:spPr>
        <a:xfrm>
          <a:off x="0" y="3145595"/>
          <a:ext cx="497467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89694"/>
              <a:satOff val="-11263"/>
              <a:lumOff val="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518B0-9540-4836-9D95-0A89D10F8206}">
      <dsp:nvSpPr>
        <dsp:cNvPr id="0" name=""/>
        <dsp:cNvSpPr/>
      </dsp:nvSpPr>
      <dsp:spPr>
        <a:xfrm>
          <a:off x="248733" y="2938955"/>
          <a:ext cx="3482269" cy="413280"/>
        </a:xfrm>
        <a:prstGeom prst="roundRect">
          <a:avLst/>
        </a:prstGeom>
        <a:solidFill>
          <a:schemeClr val="accent2">
            <a:hueOff val="689694"/>
            <a:satOff val="-11263"/>
            <a:lumOff val="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622" tIns="0" rIns="1316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Investor Recommendations</a:t>
          </a:r>
          <a:endParaRPr lang="en-US" sz="1400" kern="1200" dirty="0"/>
        </a:p>
      </dsp:txBody>
      <dsp:txXfrm>
        <a:off x="268908" y="2959130"/>
        <a:ext cx="3441919" cy="372930"/>
      </dsp:txXfrm>
    </dsp:sp>
    <dsp:sp modelId="{62BD4F12-721D-44C8-B957-CC968C9157D5}">
      <dsp:nvSpPr>
        <dsp:cNvPr id="0" name=""/>
        <dsp:cNvSpPr/>
      </dsp:nvSpPr>
      <dsp:spPr>
        <a:xfrm>
          <a:off x="0" y="3780635"/>
          <a:ext cx="497467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919592"/>
              <a:satOff val="-15018"/>
              <a:lumOff val="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2D465-EEF5-4221-AB80-B103D969F87A}">
      <dsp:nvSpPr>
        <dsp:cNvPr id="0" name=""/>
        <dsp:cNvSpPr/>
      </dsp:nvSpPr>
      <dsp:spPr>
        <a:xfrm>
          <a:off x="248733" y="3573995"/>
          <a:ext cx="3482269" cy="413280"/>
        </a:xfrm>
        <a:prstGeom prst="roundRect">
          <a:avLst/>
        </a:prstGeom>
        <a:solidFill>
          <a:schemeClr val="accent2">
            <a:hueOff val="919592"/>
            <a:satOff val="-15018"/>
            <a:lumOff val="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622" tIns="0" rIns="1316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Fraud Detection</a:t>
          </a:r>
          <a:endParaRPr lang="en-US" sz="1400" kern="1200"/>
        </a:p>
      </dsp:txBody>
      <dsp:txXfrm>
        <a:off x="268908" y="3594170"/>
        <a:ext cx="3441919" cy="372930"/>
      </dsp:txXfrm>
    </dsp:sp>
    <dsp:sp modelId="{5DA7A78D-B793-40A7-986C-F9E499DF6E2B}">
      <dsp:nvSpPr>
        <dsp:cNvPr id="0" name=""/>
        <dsp:cNvSpPr/>
      </dsp:nvSpPr>
      <dsp:spPr>
        <a:xfrm>
          <a:off x="0" y="4415675"/>
          <a:ext cx="497467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BCBD0-C6D5-451A-8BA8-0E5E8C939107}">
      <dsp:nvSpPr>
        <dsp:cNvPr id="0" name=""/>
        <dsp:cNvSpPr/>
      </dsp:nvSpPr>
      <dsp:spPr>
        <a:xfrm>
          <a:off x="248733" y="4209035"/>
          <a:ext cx="3482269" cy="413280"/>
        </a:xfrm>
        <a:prstGeom prst="roundRec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622" tIns="0" rIns="13162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Payment Integration</a:t>
          </a:r>
          <a:endParaRPr lang="en-US" sz="1400" kern="1200"/>
        </a:p>
      </dsp:txBody>
      <dsp:txXfrm>
        <a:off x="268908" y="4229210"/>
        <a:ext cx="3441919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94D11-08D9-4456-8491-89175EB89A3F}">
      <dsp:nvSpPr>
        <dsp:cNvPr id="0" name=""/>
        <dsp:cNvSpPr/>
      </dsp:nvSpPr>
      <dsp:spPr>
        <a:xfrm>
          <a:off x="413216" y="1241653"/>
          <a:ext cx="671572" cy="6715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E3C3F-CFC5-4937-B4E3-A8ECDD5E65CF}">
      <dsp:nvSpPr>
        <dsp:cNvPr id="0" name=""/>
        <dsp:cNvSpPr/>
      </dsp:nvSpPr>
      <dsp:spPr>
        <a:xfrm>
          <a:off x="2810" y="2152704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Frontend: React.js</a:t>
          </a:r>
        </a:p>
      </dsp:txBody>
      <dsp:txXfrm>
        <a:off x="2810" y="2152704"/>
        <a:ext cx="1492382" cy="596953"/>
      </dsp:txXfrm>
    </dsp:sp>
    <dsp:sp modelId="{E6F757EE-DC37-4384-BC46-89A2E587C3C3}">
      <dsp:nvSpPr>
        <dsp:cNvPr id="0" name=""/>
        <dsp:cNvSpPr/>
      </dsp:nvSpPr>
      <dsp:spPr>
        <a:xfrm>
          <a:off x="2166766" y="1241653"/>
          <a:ext cx="671572" cy="6715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48678-E445-4211-BD37-9ABAB7246A9F}">
      <dsp:nvSpPr>
        <dsp:cNvPr id="0" name=""/>
        <dsp:cNvSpPr/>
      </dsp:nvSpPr>
      <dsp:spPr>
        <a:xfrm>
          <a:off x="1756360" y="2152704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Backend: Node.js</a:t>
          </a:r>
          <a:r>
            <a:rPr lang="en-IN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Express.js</a:t>
          </a: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756360" y="2152704"/>
        <a:ext cx="1492382" cy="596953"/>
      </dsp:txXfrm>
    </dsp:sp>
    <dsp:sp modelId="{AAC5E7BA-7D2E-420C-86D8-88DBBA36DF55}">
      <dsp:nvSpPr>
        <dsp:cNvPr id="0" name=""/>
        <dsp:cNvSpPr/>
      </dsp:nvSpPr>
      <dsp:spPr>
        <a:xfrm>
          <a:off x="3920315" y="1241653"/>
          <a:ext cx="671572" cy="6715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9BB3D-3DC5-4C63-9208-B99CF069BDF1}">
      <dsp:nvSpPr>
        <dsp:cNvPr id="0" name=""/>
        <dsp:cNvSpPr/>
      </dsp:nvSpPr>
      <dsp:spPr>
        <a:xfrm>
          <a:off x="3509910" y="2152704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Database: MongoDB</a:t>
          </a:r>
        </a:p>
      </dsp:txBody>
      <dsp:txXfrm>
        <a:off x="3509910" y="2152704"/>
        <a:ext cx="1492382" cy="596953"/>
      </dsp:txXfrm>
    </dsp:sp>
    <dsp:sp modelId="{6B6D33AA-6C58-40F1-A521-AD92B749E7D3}">
      <dsp:nvSpPr>
        <dsp:cNvPr id="0" name=""/>
        <dsp:cNvSpPr/>
      </dsp:nvSpPr>
      <dsp:spPr>
        <a:xfrm>
          <a:off x="5673865" y="1241653"/>
          <a:ext cx="671572" cy="6715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232F2-4644-4B43-9A20-379036239F46}">
      <dsp:nvSpPr>
        <dsp:cNvPr id="0" name=""/>
        <dsp:cNvSpPr/>
      </dsp:nvSpPr>
      <dsp:spPr>
        <a:xfrm>
          <a:off x="5263460" y="2152704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Machine Learning: Python (Flask)</a:t>
          </a:r>
        </a:p>
      </dsp:txBody>
      <dsp:txXfrm>
        <a:off x="5263460" y="2152704"/>
        <a:ext cx="1492382" cy="596953"/>
      </dsp:txXfrm>
    </dsp:sp>
    <dsp:sp modelId="{21D2B109-2637-402E-A35F-FAF8E51EE731}">
      <dsp:nvSpPr>
        <dsp:cNvPr id="0" name=""/>
        <dsp:cNvSpPr/>
      </dsp:nvSpPr>
      <dsp:spPr>
        <a:xfrm>
          <a:off x="7427415" y="1241653"/>
          <a:ext cx="671572" cy="6715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CC5C0-3752-4473-A66B-08320A407F62}">
      <dsp:nvSpPr>
        <dsp:cNvPr id="0" name=""/>
        <dsp:cNvSpPr/>
      </dsp:nvSpPr>
      <dsp:spPr>
        <a:xfrm>
          <a:off x="7017010" y="2152704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Tools: Scikit-learn, TensorFlow, </a:t>
          </a:r>
          <a:r>
            <a:rPr lang="en-US" sz="14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Razorpay</a:t>
          </a: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017010" y="2152704"/>
        <a:ext cx="1492382" cy="596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6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8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87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969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74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8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37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64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5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0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7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6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0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3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4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02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splay with stock market charts">
            <a:extLst>
              <a:ext uri="{FF2B5EF4-FFF2-40B4-BE49-F238E27FC236}">
                <a16:creationId xmlns:a16="http://schemas.microsoft.com/office/drawing/2014/main" id="{8C3D84E8-7C36-04FF-FD17-9B823B3C62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58774" y="1702965"/>
            <a:ext cx="10061548" cy="2505604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err="1"/>
              <a:t>FundWise</a:t>
            </a:r>
            <a:r>
              <a:rPr lang="en-IN" sz="4400" b="1" dirty="0"/>
              <a:t>:</a:t>
            </a:r>
            <a:br>
              <a:rPr lang="en-IN" sz="4400" b="1" dirty="0"/>
            </a:br>
            <a:r>
              <a:rPr lang="en-IN" sz="4400" b="1" dirty="0"/>
              <a:t>AN Intelligent Crowdfunding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9330" y="5099035"/>
            <a:ext cx="6865340" cy="162497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Name: </a:t>
            </a:r>
            <a:r>
              <a:rPr lang="en-US" b="1" dirty="0" err="1"/>
              <a:t>Jophine</a:t>
            </a:r>
            <a:r>
              <a:rPr lang="en-US" b="1" dirty="0"/>
              <a:t> Paul C</a:t>
            </a:r>
          </a:p>
          <a:p>
            <a:pPr algn="ctr"/>
            <a:r>
              <a:rPr lang="en-US" b="1" dirty="0"/>
              <a:t>Guide: Ms. Manju Joy</a:t>
            </a:r>
          </a:p>
          <a:p>
            <a:pPr algn="ctr"/>
            <a:r>
              <a:rPr lang="en-US" b="1" dirty="0"/>
              <a:t>Roll No: 8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6D453C9-B00C-4D53-7066-01873618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42745" cy="3624045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D2B2AA-288B-3866-F99D-9E185B59F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199" y="3360322"/>
            <a:ext cx="6177176" cy="347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17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50EF48D-5122-F639-AA40-B34293F70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32701" cy="3280894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83E7778-5F5B-FC36-B0E0-7BC3D46C5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808" y="3120705"/>
            <a:ext cx="6520191" cy="366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9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B576401-7C02-7B14-5799-666F9A08C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15854" cy="3777668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EF9ABC-6C8C-7E34-991F-A37C29E4D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035" y="3328332"/>
            <a:ext cx="6274965" cy="352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95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49321-40A2-B3DF-C075-DE85E328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030" y="790515"/>
            <a:ext cx="6377940" cy="1293028"/>
          </a:xfrm>
        </p:spPr>
        <p:txBody>
          <a:bodyPr/>
          <a:lstStyle/>
          <a:p>
            <a:pPr algn="ctr"/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9840D9-3D23-D322-56B7-DD8545C4B815}"/>
              </a:ext>
            </a:extLst>
          </p:cNvPr>
          <p:cNvSpPr txBox="1"/>
          <p:nvPr/>
        </p:nvSpPr>
        <p:spPr>
          <a:xfrm>
            <a:off x="312490" y="1999382"/>
            <a:ext cx="85190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F8FAFF"/>
                </a:solidFill>
                <a:effectLst/>
                <a:latin typeface="Inter"/>
              </a:rPr>
              <a:t>Mollick</a:t>
            </a: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, E. (2014). "</a:t>
            </a:r>
            <a:r>
              <a:rPr lang="en-US" b="0" i="0" dirty="0">
                <a:solidFill>
                  <a:srgbClr val="F8FAFF"/>
                </a:solidFill>
                <a:effectLst/>
              </a:rPr>
              <a:t>The</a:t>
            </a: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 Dynamics of Crowdfunding: An Exploratory Study.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 </a:t>
            </a:r>
            <a:r>
              <a:rPr lang="en-US" b="0" i="1" dirty="0">
                <a:solidFill>
                  <a:srgbClr val="F8FAFF"/>
                </a:solidFill>
                <a:effectLst/>
                <a:latin typeface="Inter"/>
              </a:rPr>
              <a:t> Journal of Business Venturing</a:t>
            </a: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, 29(1), 1-16.</a:t>
            </a:r>
            <a:br>
              <a:rPr lang="en-US" b="0" i="0" dirty="0">
                <a:solidFill>
                  <a:srgbClr val="F8FAFF"/>
                </a:solidFill>
                <a:effectLst/>
                <a:latin typeface="Inter"/>
              </a:rPr>
            </a:br>
            <a:endParaRPr lang="en-US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Crowdfunding Project Success Prediction Using Machine Learning Approaches</a:t>
            </a:r>
            <a:r>
              <a:rPr lang="en-US" b="1" dirty="0"/>
              <a:t>“ 	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Li, Y., Rakesh, V., &amp; Reddy, C. K. (2016). Proceedings of the 9th ACM International Conference on Web Search and Data Mining, 247-256.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"Predicting the Success of Kickstarter Campaigns: A Machine Learning Approach“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Greenberg, M. D., Hui, J. S., &amp; Gerber, E. M. (2013). Proceedings of the 2013 Conference on Computer Supported Cooperative Work, 885-888.</a:t>
            </a:r>
          </a:p>
          <a:p>
            <a:pPr lvl="2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8FAFF"/>
              </a:solidFill>
              <a:effectLst/>
              <a:latin typeface="Int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8FAFF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835525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9775" y="1155179"/>
            <a:ext cx="5124450" cy="1293028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Conclusion</a:t>
            </a:r>
          </a:p>
        </p:txBody>
      </p:sp>
      <p:pic>
        <p:nvPicPr>
          <p:cNvPr id="5" name="Picture 4" descr="A person falling off a step of stairs&#10;&#10;Description automatically generated">
            <a:extLst>
              <a:ext uri="{FF2B5EF4-FFF2-40B4-BE49-F238E27FC236}">
                <a16:creationId xmlns:a16="http://schemas.microsoft.com/office/drawing/2014/main" id="{B4D86B16-2BE1-2C38-B495-CF1FBD0718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592"/>
          <a:stretch/>
        </p:blipFill>
        <p:spPr>
          <a:xfrm>
            <a:off x="207866" y="2643609"/>
            <a:ext cx="3297334" cy="23434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643609"/>
            <a:ext cx="5504575" cy="247367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FundWise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aims to revolutionize crowdfunding by leveraging advanced technologies to maximize project success, enhance investor satisfaction, and ensure a secure platform. Future plans include model optimization and platform scalability testing.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FBDED38-E809-47DF-A501-94A1EC4C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D3066CB-F1D7-4B22-AAD8-EDDB625F9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11">
            <a:extLst>
              <a:ext uri="{FF2B5EF4-FFF2-40B4-BE49-F238E27FC236}">
                <a16:creationId xmlns:a16="http://schemas.microsoft.com/office/drawing/2014/main" id="{39634629-2027-4274-B784-6089326A1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481" y="562356"/>
            <a:ext cx="8305038" cy="5733288"/>
          </a:xfrm>
          <a:prstGeom prst="roundRect">
            <a:avLst>
              <a:gd name="adj" fmla="val 3242"/>
            </a:avLst>
          </a:prstGeom>
          <a:solidFill>
            <a:srgbClr val="FFFFFF"/>
          </a:solidFill>
          <a:ln w="317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11">
            <a:extLst>
              <a:ext uri="{FF2B5EF4-FFF2-40B4-BE49-F238E27FC236}">
                <a16:creationId xmlns:a16="http://schemas.microsoft.com/office/drawing/2014/main" id="{0381B5E6-EFDB-41ED-B736-AF2A52C5F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52" y="643464"/>
            <a:ext cx="8178896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neon text with black background&#10;&#10;Description automatically generated">
            <a:extLst>
              <a:ext uri="{FF2B5EF4-FFF2-40B4-BE49-F238E27FC236}">
                <a16:creationId xmlns:a16="http://schemas.microsoft.com/office/drawing/2014/main" id="{06F73760-0FB7-2060-DD8E-95FD827AC8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31" r="6708" b="1"/>
          <a:stretch/>
        </p:blipFill>
        <p:spPr>
          <a:xfrm>
            <a:off x="652653" y="873252"/>
            <a:ext cx="7838694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2201610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A15B1D-0133-4CB3-B7CC-61FA72874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F2F61C-287D-47BC-878F-C876F74FF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64373"/>
            <a:ext cx="3565099" cy="1293028"/>
          </a:xfrm>
        </p:spPr>
        <p:txBody>
          <a:bodyPr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" y="2194561"/>
            <a:ext cx="3979469" cy="2964668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create a next-generation crowdfunding platform integrating the MERN stack and Machine Learning to enhance project success rates, provide personalized investor recommendations, and detect fraudulent campaigns.</a:t>
            </a:r>
          </a:p>
        </p:txBody>
      </p:sp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B5BA9375-863F-4B24-9083-14FE819F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1066164"/>
            <a:ext cx="397946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F4520FD0-1969-420E-8494-4D776522CC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901" r="33207" b="1"/>
          <a:stretch/>
        </p:blipFill>
        <p:spPr>
          <a:xfrm>
            <a:off x="4805253" y="1336566"/>
            <a:ext cx="3512961" cy="46075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066163"/>
            <a:ext cx="2480058" cy="5148371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Existing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5CA20E-CA83-3F90-14F1-39191FD60E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001557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066163"/>
            <a:ext cx="2807690" cy="5148371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71DEAA-4EAD-11FE-EC2A-EEFB135B7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566718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609" y="3022988"/>
            <a:ext cx="2572799" cy="812024"/>
          </a:xfrm>
        </p:spPr>
        <p:txBody>
          <a:bodyPr>
            <a:normAutofit/>
          </a:bodyPr>
          <a:lstStyle/>
          <a:p>
            <a:r>
              <a:rPr lang="en-IN" sz="3700" b="1" dirty="0">
                <a:solidFill>
                  <a:schemeClr val="bg1"/>
                </a:solidFill>
              </a:rPr>
              <a:t>Modules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7BF673-684D-542D-0B53-C760D4BD18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509030"/>
              </p:ext>
            </p:extLst>
          </p:nvPr>
        </p:nvGraphicFramePr>
        <p:xfrm>
          <a:off x="3959604" y="746125"/>
          <a:ext cx="4974671" cy="5570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025" y="1568180"/>
            <a:ext cx="6457950" cy="1293028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Technologies Used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D4F0A11-8A12-44F4-78EC-5419780A07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556897"/>
              </p:ext>
            </p:extLst>
          </p:nvPr>
        </p:nvGraphicFramePr>
        <p:xfrm>
          <a:off x="315898" y="2214694"/>
          <a:ext cx="8512204" cy="3991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BA01-C26D-8801-5BDF-47173815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030" y="-242868"/>
            <a:ext cx="6377940" cy="1293028"/>
          </a:xfrm>
        </p:spPr>
        <p:txBody>
          <a:bodyPr/>
          <a:lstStyle/>
          <a:p>
            <a:pPr algn="ctr"/>
            <a:r>
              <a:rPr lang="en-US" b="1" dirty="0"/>
              <a:t>SCREENSHOTS</a:t>
            </a:r>
            <a:endParaRPr lang="en-IN" b="1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25553CA-4CB0-9B35-717F-5D8558F5A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" y="741365"/>
            <a:ext cx="5738071" cy="3227664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07C3FB-D2B0-8D93-A1D7-B01A19F5E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095" y="3630334"/>
            <a:ext cx="5738071" cy="322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8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B0F367E-7967-63DA-508A-C24E94343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8" y="0"/>
            <a:ext cx="6095999" cy="342900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59D60EB-2901-6515-9D1E-DBEDDE5D5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917" y="3238111"/>
            <a:ext cx="6435358" cy="361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8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411E437-986B-1C69-0CFF-6E07A0301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22"/>
            <a:ext cx="5813571" cy="3270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637937-1894-3262-317D-4D1B05C27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087" y="3074086"/>
            <a:ext cx="6409190" cy="360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6810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383</TotalTime>
  <Words>343</Words>
  <Application>Microsoft Office PowerPoint</Application>
  <PresentationFormat>On-screen Show (4:3)</PresentationFormat>
  <Paragraphs>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Inter</vt:lpstr>
      <vt:lpstr>Vapor Trail</vt:lpstr>
      <vt:lpstr>FundWise: AN Intelligent Crowdfunding Platform</vt:lpstr>
      <vt:lpstr>Objective</vt:lpstr>
      <vt:lpstr>Existing System</vt:lpstr>
      <vt:lpstr>Proposed System</vt:lpstr>
      <vt:lpstr>Modules</vt:lpstr>
      <vt:lpstr>Technologies Used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JOEPAUL C P</cp:lastModifiedBy>
  <cp:revision>8</cp:revision>
  <dcterms:created xsi:type="dcterms:W3CDTF">2013-01-27T09:14:16Z</dcterms:created>
  <dcterms:modified xsi:type="dcterms:W3CDTF">2025-03-11T01:08:03Z</dcterms:modified>
  <cp:category/>
</cp:coreProperties>
</file>