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2"/>
    </p:embeddedFont>
    <p:embeddedFont>
      <p:font typeface="Oswald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7AE"/>
    <a:srgbClr val="7B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A9E94-B6F6-46C8-BFED-0E7AD2762940}">
  <a:tblStyle styleId="{954A9E94-B6F6-46C8-BFED-0E7AD276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395"/>
  </p:normalViewPr>
  <p:slideViewPr>
    <p:cSldViewPr>
      <p:cViewPr varScale="1">
        <p:scale>
          <a:sx n="146" d="100"/>
          <a:sy n="146" d="100"/>
        </p:scale>
        <p:origin x="11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question: How have surges in COVID-19 cases in the US impacted real estate sale price trends in/around urban cities in 2020?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5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Property Pandemic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Avengers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Team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7" name="Google Shape;67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76200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-3048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Duane Conley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673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1322375"/>
            <a:ext cx="16440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Johnathon Pinson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4384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5814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Shawn </a:t>
            </a:r>
            <a:r>
              <a:rPr lang="en" sz="1700" dirty="0" err="1">
                <a:solidFill>
                  <a:schemeClr val="dk1"/>
                </a:solidFill>
              </a:rPr>
              <a:t>Ramrup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44958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5486400" y="2897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Nitu</a:t>
            </a:r>
            <a:r>
              <a:rPr lang="en" sz="1700" dirty="0">
                <a:solidFill>
                  <a:schemeClr val="dk1"/>
                </a:solidFill>
              </a:rPr>
              <a:t> Singh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64770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71;p14" descr="User outline">
            <a:extLst>
              <a:ext uri="{FF2B5EF4-FFF2-40B4-BE49-F238E27FC236}">
                <a16:creationId xmlns:a16="http://schemas.microsoft.com/office/drawing/2014/main" id="{0B6EB247-4181-384C-A079-3D5E0BF49B8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6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Google Shape;71;p14" descr="User outline">
            <a:extLst>
              <a:ext uri="{FF2B5EF4-FFF2-40B4-BE49-F238E27FC236}">
                <a16:creationId xmlns:a16="http://schemas.microsoft.com/office/drawing/2014/main" id="{46477090-B4D0-354D-BFFF-B903864FA9C9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7400" y="1316958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71;p14" descr="User outline">
            <a:extLst>
              <a:ext uri="{FF2B5EF4-FFF2-40B4-BE49-F238E27FC236}">
                <a16:creationId xmlns:a16="http://schemas.microsoft.com/office/drawing/2014/main" id="{CE5F5982-9633-8E4E-95E7-700AD41943F8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0828ABE5-42CB-8A4F-986A-092016DA1525}"/>
              </a:ext>
            </a:extLst>
          </p:cNvPr>
          <p:cNvCxnSpPr/>
          <p:nvPr/>
        </p:nvCxnSpPr>
        <p:spPr>
          <a:xfrm>
            <a:off x="8224650" y="3312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80;p14">
            <a:extLst>
              <a:ext uri="{FF2B5EF4-FFF2-40B4-BE49-F238E27FC236}">
                <a16:creationId xmlns:a16="http://schemas.microsoft.com/office/drawing/2014/main" id="{2C2D6FDA-F477-5D4A-87A2-081E9EB359CE}"/>
              </a:ext>
            </a:extLst>
          </p:cNvPr>
          <p:cNvSpPr txBox="1">
            <a:spLocks/>
          </p:cNvSpPr>
          <p:nvPr/>
        </p:nvSpPr>
        <p:spPr>
          <a:xfrm>
            <a:off x="7271400" y="289755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dirty="0">
                <a:solidFill>
                  <a:schemeClr val="dk1"/>
                </a:solidFill>
              </a:rPr>
              <a:t>Angela Silveira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128D0-DC0C-714C-9B22-F82DDFE74C1C}"/>
              </a:ext>
            </a:extLst>
          </p:cNvPr>
          <p:cNvSpPr txBox="1"/>
          <p:nvPr/>
        </p:nvSpPr>
        <p:spPr>
          <a:xfrm>
            <a:off x="228600" y="3922299"/>
            <a:ext cx="868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How we chose approached this project:</a:t>
            </a:r>
          </a:p>
          <a:p>
            <a:pPr marL="171450" lvl="0" indent="-171450">
              <a:buFontTx/>
              <a:buChar char="-"/>
            </a:pPr>
            <a:r>
              <a:rPr lang="en-US">
                <a:solidFill>
                  <a:schemeClr val="bg1">
                    <a:lumMod val="40000"/>
                    <a:lumOff val="60000"/>
                  </a:schemeClr>
                </a:solidFill>
              </a:rPr>
              <a:t>Multiple ideas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identified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Reviewed data available for each idea - some were ruled out as not being viable options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Two datasets emerged as being robust &amp; relevant – COVID-19 and home sales</a:t>
            </a: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Overview</a:t>
            </a:r>
            <a:endParaRPr dirty="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79950" y="-3"/>
            <a:ext cx="2364050" cy="1182000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</p:spPr>
      </p:pic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(SARS-CoV-2) is a novel coronavirus first reported in China in December 2019.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confirmed case in the United States was reported January 21,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 issues Global Health Emergency on January 31, 2020 &amp; declares COVID-19 a pandemic on March 11,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Beginning in March, preventive measures in the US included stay-at-home orders and non-essential business restrictions.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larger urban cities experienced surging COVID-19 cases.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060250" y="3590913"/>
            <a:ext cx="6012000" cy="132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analysis will look to determine how surges in COVID-19 cases in the US have impacted real estate sale price trends in/around urban cities in 2020.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3590913"/>
            <a:ext cx="2952750" cy="15525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</a:t>
            </a:r>
            <a:endParaRPr dirty="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977750" y="1304875"/>
            <a:ext cx="3441850" cy="3416400"/>
            <a:chOff x="431925" y="1304875"/>
            <a:chExt cx="2628925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13716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Real Estate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1051675" y="1850300"/>
            <a:ext cx="3291725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Zillow dataset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City/State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Sale Price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Month/Year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2018-2020</a:t>
            </a:r>
            <a:endParaRPr sz="1600" dirty="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953000" y="1304875"/>
            <a:ext cx="3441817" cy="3416400"/>
            <a:chOff x="3320450" y="1304875"/>
            <a:chExt cx="2632500" cy="34164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370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COVID-19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021216" y="1850300"/>
            <a:ext cx="336078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John Hopkins University </a:t>
            </a:r>
            <a:r>
              <a:rPr lang="en" sz="1600" dirty="0"/>
              <a:t>dataset (available on </a:t>
            </a:r>
            <a:r>
              <a:rPr lang="en" sz="1600" dirty="0" err="1"/>
              <a:t>Kaggle.com</a:t>
            </a:r>
            <a:r>
              <a:rPr lang="en" sz="1600" dirty="0"/>
              <a:t>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County/State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Daily confirmed cases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1/22/20-12/7/20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 - ETL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Database(s) - 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Tableau - visualizations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533400" y="1223012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1295400" y="1736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Predictive Modeling – 2020 “should have been” vs. 2020 actual</a:t>
            </a:r>
          </a:p>
        </p:txBody>
      </p:sp>
    </p:spTree>
    <p:extLst>
      <p:ext uri="{BB962C8B-B14F-4D97-AF65-F5344CB8AC3E}">
        <p14:creationId xmlns:p14="http://schemas.microsoft.com/office/powerpoint/2010/main" val="417960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2020 ML model vs. 2020 actual (box &amp; whisker)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COVID-19 cases (heatmap) with real estate (heatmap)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Recommendations</a:t>
            </a:r>
            <a:endParaRPr dirty="0"/>
          </a:p>
        </p:txBody>
      </p:sp>
      <p:sp>
        <p:nvSpPr>
          <p:cNvPr id="154" name="Google Shape;154;p19"/>
          <p:cNvSpPr/>
          <p:nvPr/>
        </p:nvSpPr>
        <p:spPr>
          <a:xfrm>
            <a:off x="424825" y="125397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24825" y="2127339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24825" y="3000705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24825" y="387410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312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Arial</vt:lpstr>
      <vt:lpstr>Average</vt:lpstr>
      <vt:lpstr>Slate</vt:lpstr>
      <vt:lpstr>COVID-19 Property Pandemic</vt:lpstr>
      <vt:lpstr>The Team</vt:lpstr>
      <vt:lpstr>Background &amp; Overview</vt:lpstr>
      <vt:lpstr>Understanding the data</vt:lpstr>
      <vt:lpstr>Tools</vt:lpstr>
      <vt:lpstr>Data Preparation</vt:lpstr>
      <vt:lpstr>Machine Learning</vt:lpstr>
      <vt:lpstr>Visualizations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Property Pandemic</dc:title>
  <cp:lastModifiedBy>Angela Silveira</cp:lastModifiedBy>
  <cp:revision>9</cp:revision>
  <dcterms:modified xsi:type="dcterms:W3CDTF">2020-12-13T16:51:27Z</dcterms:modified>
</cp:coreProperties>
</file>