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1" autoAdjust="0"/>
    <p:restoredTop sz="94652"/>
  </p:normalViewPr>
  <p:slideViewPr>
    <p:cSldViewPr snapToGrid="0" snapToObjects="1">
      <p:cViewPr varScale="1">
        <p:scale>
          <a:sx n="56" d="100"/>
          <a:sy n="56" d="100"/>
        </p:scale>
        <p:origin x="6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12/11/2020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12/11/2020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12/11/2020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12/11/2020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12/11/2020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4888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935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37" y="1669039"/>
            <a:ext cx="1259832" cy="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606</Words>
  <Application>Microsoft Office PowerPoint</Application>
  <PresentationFormat>Breedbeeld</PresentationFormat>
  <Paragraphs>166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2020-11-12T23:30:25Z</dcterms:modified>
</cp:coreProperties>
</file>