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8" r:id="rId4"/>
    <p:sldId id="291" r:id="rId5"/>
    <p:sldId id="284" r:id="rId6"/>
    <p:sldId id="293" r:id="rId7"/>
    <p:sldId id="271" r:id="rId8"/>
    <p:sldId id="290" r:id="rId9"/>
    <p:sldId id="279" r:id="rId10"/>
    <p:sldId id="281" r:id="rId11"/>
    <p:sldId id="282" r:id="rId12"/>
    <p:sldId id="292" r:id="rId13"/>
    <p:sldId id="278" r:id="rId14"/>
    <p:sldId id="275" r:id="rId15"/>
    <p:sldId id="276" r:id="rId16"/>
    <p:sldId id="272" r:id="rId17"/>
    <p:sldId id="273" r:id="rId18"/>
    <p:sldId id="274" r:id="rId19"/>
    <p:sldId id="287" r:id="rId20"/>
    <p:sldId id="28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1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13/11/2020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13/11/2020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13/11/2020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" t="9482"/>
          <a:stretch/>
        </p:blipFill>
        <p:spPr>
          <a:xfrm>
            <a:off x="6598362" y="1566000"/>
            <a:ext cx="2724381" cy="579439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6598362" y="2813005"/>
            <a:ext cx="378977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9817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0824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4871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298775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8"/>
          <a:stretch/>
        </p:blipFill>
        <p:spPr>
          <a:xfrm>
            <a:off x="4395157" y="1371736"/>
            <a:ext cx="4174548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0"/>
          <a:stretch/>
        </p:blipFill>
        <p:spPr>
          <a:xfrm>
            <a:off x="4387537" y="4543907"/>
            <a:ext cx="3488684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" r="-1"/>
          <a:stretch/>
        </p:blipFill>
        <p:spPr>
          <a:xfrm>
            <a:off x="4387537" y="5281727"/>
            <a:ext cx="3191482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37" y="1665256"/>
            <a:ext cx="1259832" cy="430378"/>
          </a:xfrm>
          <a:prstGeom prst="rect">
            <a:avLst/>
          </a:prstGeom>
        </p:spPr>
      </p:pic>
      <p:pic>
        <p:nvPicPr>
          <p:cNvPr id="6" name="Afbeelding 5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39C1274-5CFB-4855-91FB-11BEB232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79" y="3669516"/>
            <a:ext cx="4464638" cy="1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632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 Presentation</vt:lpstr>
      <vt:lpstr>PowerPoint Presentation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2020-11-13T15:12:01Z</dcterms:modified>
</cp:coreProperties>
</file>