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0"/>
  </p:notesMasterIdLst>
  <p:handoutMasterIdLst>
    <p:handoutMasterId r:id="rId11"/>
  </p:handoutMasterIdLst>
  <p:sldIdLst>
    <p:sldId id="261" r:id="rId3"/>
    <p:sldId id="282" r:id="rId4"/>
    <p:sldId id="26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12E7A-E026-496A-A3FE-98835CA17E47}" v="1192" dt="2020-11-30T16:56:44.626"/>
    <p1510:client id="{2EC96E49-1E78-B15E-E32F-2C5068B4603A}" v="470" dt="2020-11-05T20:50:52.305"/>
    <p1510:client id="{603DCBA4-F83A-4DEF-A2C4-CAE622943FD8}" v="185" dt="2020-11-30T16:23:03.952"/>
    <p1510:client id="{6AE84C9C-5291-06F3-99BC-D82E76F01E4F}" v="863" dt="2020-11-05T21:08:18.577"/>
    <p1510:client id="{704D61ED-CB5F-4D74-A7DB-2F49C8CBAC03}" v="157" dt="2020-11-30T15:59:16.244"/>
    <p1510:client id="{C6B4AEC1-F901-28A6-8AE1-3009F86174AF}" v="253" dt="2020-11-30T17:00:02.594"/>
    <p1510:client id="{D8890A41-DBB4-D546-F389-3DCA60DA701E}" v="930" dt="2020-11-30T16:15:37.061"/>
    <p1510:client id="{DC7A361E-2CE7-702C-8326-DE5401D1D5AA}" v="2" dt="2020-11-05T19:37:27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3-12-2020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3-12-2020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3/12/2020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3/12/2020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3/12/2020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3/12/2020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3/12/2020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3/12/2020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3/12/2020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3/12/2020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3/12/2020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3/12/2020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3/12/2020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3/12/2020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/>
          <a:lstStyle/>
          <a:p>
            <a:r>
              <a:rPr lang="nl-NL" dirty="0">
                <a:latin typeface="Arial"/>
                <a:cs typeface="Arial"/>
              </a:rPr>
              <a:t>Probleemstelling</a:t>
            </a:r>
            <a:endParaRPr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</a:t>
            </a:r>
            <a:r>
              <a:rPr lang="nl-NL" dirty="0" err="1"/>
              <a:t>Jonghe</a:t>
            </a:r>
            <a:r>
              <a:rPr lang="nl-NL" dirty="0"/>
              <a:t>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A84371-C9E6-4B48-9F63-9CF3E47AC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Netwerk-</a:t>
            </a:r>
            <a:r>
              <a:rPr lang="en-US" dirty="0" err="1">
                <a:latin typeface="Arial"/>
                <a:cs typeface="Arial"/>
              </a:rPr>
              <a:t>fout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geeft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kostfunctie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Kostfunctie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verkleinen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minimaliseren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r>
              <a:rPr lang="en-US" dirty="0">
                <a:latin typeface="Arial"/>
                <a:cs typeface="Arial"/>
              </a:rPr>
              <a:t>SGD om deep neural network </a:t>
            </a:r>
            <a:r>
              <a:rPr lang="en-US" dirty="0" err="1">
                <a:latin typeface="Arial"/>
                <a:cs typeface="Arial"/>
              </a:rPr>
              <a:t>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trainen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DC570-D427-4F32-B6BD-DB107532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ABAEC-F546-41C0-A11C-26D2A6FC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8C41D0-CDB7-487B-970A-45CD5C97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Waarover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gaat</a:t>
            </a:r>
            <a:r>
              <a:rPr lang="en-US" dirty="0">
                <a:latin typeface="Arial"/>
                <a:cs typeface="Arial"/>
              </a:rPr>
              <a:t> het?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6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D9D89D-2B7A-4DA9-8659-D0CD7E39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75" y="1126833"/>
            <a:ext cx="11041200" cy="21113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Stap-</a:t>
            </a:r>
            <a:r>
              <a:rPr lang="en-US" dirty="0" err="1">
                <a:latin typeface="Arial"/>
                <a:cs typeface="Arial"/>
              </a:rPr>
              <a:t>grootte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aanpassen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beinvloedt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generalisatie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32299-939F-4E48-AA7E-7E2857CA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E8FB4-527F-4000-BD0E-E9989233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EB9017-7748-4287-AB9B-E0583809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94" y="394890"/>
            <a:ext cx="2391310" cy="729328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/>
                <a:cs typeface="Arial"/>
              </a:rPr>
              <a:t>Observatie</a:t>
            </a:r>
            <a:endParaRPr lang="en-US" sz="3600" dirty="0" err="1">
              <a:cs typeface="Arial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8171F638-5EAE-4841-8450-728DB3492FB6}"/>
              </a:ext>
            </a:extLst>
          </p:cNvPr>
          <p:cNvSpPr txBox="1">
            <a:spLocks/>
          </p:cNvSpPr>
          <p:nvPr/>
        </p:nvSpPr>
        <p:spPr>
          <a:xfrm>
            <a:off x="593727" y="3557190"/>
            <a:ext cx="3069966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Arial"/>
                <a:cs typeface="Arial"/>
              </a:rPr>
              <a:t>Vraagstelling</a:t>
            </a:r>
            <a:endParaRPr lang="en-US" sz="3600" dirty="0" err="1">
              <a:cs typeface="Arial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13DD0129-4DBC-4A67-8523-E7F54D0ACA1C}"/>
              </a:ext>
            </a:extLst>
          </p:cNvPr>
          <p:cNvSpPr txBox="1">
            <a:spLocks/>
          </p:cNvSpPr>
          <p:nvPr/>
        </p:nvSpPr>
        <p:spPr>
          <a:xfrm>
            <a:off x="562903" y="4569327"/>
            <a:ext cx="11041200" cy="2111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/>
                <a:cs typeface="Arial"/>
              </a:rPr>
              <a:t>Andere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metaparameter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>
              <a:cs typeface="Arial" charset="0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Hoe </a:t>
            </a:r>
            <a:r>
              <a:rPr lang="en-US" dirty="0" err="1">
                <a:latin typeface="Arial"/>
                <a:cs typeface="Arial"/>
              </a:rPr>
              <a:t>beïnvloeden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veranderingen</a:t>
            </a:r>
            <a:r>
              <a:rPr lang="en-US" dirty="0">
                <a:latin typeface="Arial"/>
                <a:cs typeface="Arial"/>
              </a:rPr>
              <a:t> in stochastic gradient descent </a:t>
            </a:r>
            <a:r>
              <a:rPr lang="en-US" dirty="0" err="1">
                <a:latin typeface="Arial"/>
                <a:cs typeface="Arial"/>
              </a:rPr>
              <a:t>metaparameters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generalisatie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performantie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een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neuraal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netwerk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pic>
        <p:nvPicPr>
          <p:cNvPr id="8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0561C3-AD22-44E5-9CEC-91AA81FEC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347" y="1750730"/>
            <a:ext cx="3114675" cy="2465952"/>
          </a:xfrm>
          <a:prstGeom prst="rect">
            <a:avLst/>
          </a:prstGeom>
        </p:spPr>
      </p:pic>
      <p:pic>
        <p:nvPicPr>
          <p:cNvPr id="10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F40292D4-516F-4ECA-A9C9-0973BA549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97" y="1750730"/>
            <a:ext cx="3067050" cy="242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9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A42E71-5486-4BAD-96EE-A1121A81B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Metaparameters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zijn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deel</a:t>
            </a:r>
            <a:r>
              <a:rPr lang="en-US" dirty="0">
                <a:latin typeface="Arial"/>
                <a:cs typeface="Arial"/>
              </a:rPr>
              <a:t> van de </a:t>
            </a:r>
            <a:r>
              <a:rPr lang="en-US" dirty="0" err="1">
                <a:latin typeface="Arial"/>
                <a:cs typeface="Arial"/>
              </a:rPr>
              <a:t>ontwerpkeuze</a:t>
            </a:r>
            <a:endParaRPr lang="en-US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Dragen </a:t>
            </a:r>
            <a:r>
              <a:rPr lang="en-US" err="1">
                <a:latin typeface="Arial"/>
                <a:cs typeface="Arial"/>
              </a:rPr>
              <a:t>bij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aan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performantie</a:t>
            </a:r>
            <a:endParaRPr lang="en-US" dirty="0" err="1">
              <a:cs typeface="Arial"/>
            </a:endParaRPr>
          </a:p>
          <a:p>
            <a:r>
              <a:rPr lang="en-US" err="1">
                <a:latin typeface="Arial"/>
                <a:cs typeface="Arial"/>
              </a:rPr>
              <a:t>Invloed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analyseren</a:t>
            </a:r>
            <a:r>
              <a:rPr lang="en-US" dirty="0">
                <a:latin typeface="Arial"/>
                <a:cs typeface="Arial"/>
              </a:rPr>
              <a:t>           </a:t>
            </a:r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ontwerpkeuzes</a:t>
            </a:r>
            <a:endParaRPr lang="en-US" dirty="0" err="1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41B7C-5DAA-4B09-B65B-C7FF722E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534A4-2C27-4019-81F2-A4E59D6C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8207FC-636C-4D80-9161-DD3E27D1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Waarom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belangrijk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AA2D2D-10B0-4073-A8E0-741CF4E7754C}"/>
              </a:ext>
            </a:extLst>
          </p:cNvPr>
          <p:cNvSpPr/>
          <p:nvPr/>
        </p:nvSpPr>
        <p:spPr>
          <a:xfrm>
            <a:off x="3586702" y="2769303"/>
            <a:ext cx="687916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261866-1FE2-41A3-AE0C-3BB5842D3E69}"/>
              </a:ext>
            </a:extLst>
          </p:cNvPr>
          <p:cNvSpPr/>
          <p:nvPr/>
        </p:nvSpPr>
        <p:spPr>
          <a:xfrm>
            <a:off x="6362700" y="3333750"/>
            <a:ext cx="309562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30ADFA-28CC-4CFA-BD54-AD7AC10BDE94}"/>
              </a:ext>
            </a:extLst>
          </p:cNvPr>
          <p:cNvSpPr/>
          <p:nvPr/>
        </p:nvSpPr>
        <p:spPr>
          <a:xfrm>
            <a:off x="1857375" y="3324225"/>
            <a:ext cx="326707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23ECEB-6D56-4835-BF7B-3DE63661A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Een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aantal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simpele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vormen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gebruiken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classificatie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Vb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cirkel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driehoek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vijfhoek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Verschillende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waarden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metaparameters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Effect </a:t>
            </a:r>
            <a:r>
              <a:rPr lang="en-US" dirty="0" err="1">
                <a:latin typeface="Arial"/>
                <a:cs typeface="Arial"/>
              </a:rPr>
              <a:t>isoleren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andere</a:t>
            </a:r>
            <a:r>
              <a:rPr lang="en-US" dirty="0">
                <a:latin typeface="Arial"/>
                <a:cs typeface="Arial"/>
              </a:rPr>
              <a:t> (meta)parameters constant </a:t>
            </a:r>
            <a:r>
              <a:rPr lang="en-US" dirty="0" err="1">
                <a:latin typeface="Arial"/>
                <a:cs typeface="Arial"/>
              </a:rPr>
              <a:t>houden</a:t>
            </a:r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6C107-2623-4D3A-BAA0-0A61045B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CB13E-4D69-42D0-858D-12609038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10C6B9-7F78-4B91-8AE7-725F76E9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Hoe </a:t>
            </a:r>
            <a:r>
              <a:rPr lang="en-US" dirty="0" err="1">
                <a:latin typeface="Arial"/>
                <a:cs typeface="Arial"/>
              </a:rPr>
              <a:t>aanpakken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4FB33-4B2D-4189-92F0-5F573BC11AB0}"/>
              </a:ext>
            </a:extLst>
          </p:cNvPr>
          <p:cNvSpPr txBox="1"/>
          <p:nvPr/>
        </p:nvSpPr>
        <p:spPr>
          <a:xfrm>
            <a:off x="2057400" y="3819525"/>
            <a:ext cx="295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Arial"/>
              </a:rPr>
              <a:t>0.05       0.15    0.25   0.35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DAEC7-D0B1-493F-86B7-2EC9878A5E4A}"/>
              </a:ext>
            </a:extLst>
          </p:cNvPr>
          <p:cNvSpPr txBox="1"/>
          <p:nvPr/>
        </p:nvSpPr>
        <p:spPr>
          <a:xfrm>
            <a:off x="6629400" y="3829049"/>
            <a:ext cx="295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Arial"/>
              </a:rPr>
              <a:t>1       10      100      500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7A7E3-EBC5-47C5-A2B9-7D6FB685EB72}"/>
              </a:ext>
            </a:extLst>
          </p:cNvPr>
          <p:cNvSpPr txBox="1"/>
          <p:nvPr/>
        </p:nvSpPr>
        <p:spPr>
          <a:xfrm>
            <a:off x="2495550" y="3390900"/>
            <a:ext cx="295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/>
              </a:rPr>
              <a:t>STAP-GROOTTE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92846-CD78-4412-8376-AB663AE229FF}"/>
              </a:ext>
            </a:extLst>
          </p:cNvPr>
          <p:cNvSpPr txBox="1"/>
          <p:nvPr/>
        </p:nvSpPr>
        <p:spPr>
          <a:xfrm>
            <a:off x="6819900" y="3400425"/>
            <a:ext cx="295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/>
              </a:rPr>
              <a:t>BATCH-GROOTTE</a:t>
            </a:r>
          </a:p>
        </p:txBody>
      </p:sp>
    </p:spTree>
    <p:extLst>
      <p:ext uri="{BB962C8B-B14F-4D97-AF65-F5344CB8AC3E}">
        <p14:creationId xmlns:p14="http://schemas.microsoft.com/office/powerpoint/2010/main" val="373330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11F6AE-4D3B-494E-82E4-C6A8E701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13125"/>
            <a:ext cx="11041200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Ruimte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mogelijke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datapunten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klein</a:t>
            </a:r>
          </a:p>
          <a:p>
            <a:r>
              <a:rPr lang="en-US" dirty="0" err="1">
                <a:latin typeface="Arial"/>
                <a:cs typeface="Arial"/>
              </a:rPr>
              <a:t>Datapunt</a:t>
            </a:r>
            <a:r>
              <a:rPr lang="en-US" dirty="0">
                <a:latin typeface="Arial"/>
                <a:cs typeface="Arial"/>
              </a:rPr>
              <a:t>-rooster </a:t>
            </a:r>
            <a:r>
              <a:rPr lang="en-US" dirty="0" err="1">
                <a:latin typeface="Arial"/>
                <a:cs typeface="Arial"/>
              </a:rPr>
              <a:t>opstellen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Maat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generalisatie</a:t>
            </a:r>
            <a:r>
              <a:rPr lang="en-US" dirty="0">
                <a:latin typeface="Arial"/>
                <a:cs typeface="Arial"/>
              </a:rPr>
              <a:t> = % van rooster </a:t>
            </a:r>
            <a:r>
              <a:rPr lang="en-US" dirty="0" err="1">
                <a:latin typeface="Arial"/>
                <a:cs typeface="Arial"/>
              </a:rPr>
              <a:t>dat</a:t>
            </a:r>
            <a:r>
              <a:rPr lang="en-US" dirty="0">
                <a:latin typeface="Arial"/>
                <a:cs typeface="Arial"/>
              </a:rPr>
              <a:t> correct is </a:t>
            </a:r>
            <a:r>
              <a:rPr lang="en-US" dirty="0" err="1">
                <a:latin typeface="Arial"/>
                <a:cs typeface="Arial"/>
              </a:rPr>
              <a:t>geclassificeerd</a:t>
            </a:r>
            <a:endParaRPr lang="en-US" dirty="0" err="1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982D1-D9B3-4B3F-8459-72D14DAF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51B10-D545-48D1-9CBD-690E8E9E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C24D05-C708-430C-80DB-CC2BF24B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Hoe </a:t>
            </a:r>
            <a:r>
              <a:rPr lang="en-US" dirty="0" err="1">
                <a:latin typeface="Arial"/>
                <a:cs typeface="Arial"/>
              </a:rPr>
              <a:t>resultaten</a:t>
            </a:r>
            <a:r>
              <a:rPr lang="en-US" dirty="0">
                <a:latin typeface="Arial"/>
                <a:cs typeface="Arial"/>
              </a:rPr>
              <a:t> met </a:t>
            </a:r>
            <a:r>
              <a:rPr lang="en-US" dirty="0" err="1">
                <a:latin typeface="Arial"/>
                <a:cs typeface="Arial"/>
              </a:rPr>
              <a:t>elkaar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vergelijken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75806CC-FE42-4056-9928-B8368E8F8985}"/>
              </a:ext>
            </a:extLst>
          </p:cNvPr>
          <p:cNvSpPr/>
          <p:nvPr/>
        </p:nvSpPr>
        <p:spPr>
          <a:xfrm>
            <a:off x="4535950" y="4218123"/>
            <a:ext cx="98107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BA13BC03-76CC-445B-9720-135AA72CA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674" y="3203154"/>
            <a:ext cx="3651337" cy="3009089"/>
          </a:xfrm>
          <a:prstGeom prst="rect">
            <a:avLst/>
          </a:prstGeom>
        </p:spPr>
      </p:pic>
      <p:pic>
        <p:nvPicPr>
          <p:cNvPr id="9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7770A933-30B3-4872-9DA4-BBE59252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20" y="3097385"/>
            <a:ext cx="3730358" cy="3119422"/>
          </a:xfrm>
          <a:prstGeom prst="rect">
            <a:avLst/>
          </a:prstGeom>
        </p:spPr>
      </p:pic>
      <p:pic>
        <p:nvPicPr>
          <p:cNvPr id="6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0D1ACF24-C1E2-4CAA-8064-9B85C23A2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9961" y="4187634"/>
            <a:ext cx="1453616" cy="41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9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0B7B01-B4F6-4647-8B42-07DBE080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16" y="2447766"/>
            <a:ext cx="3052107" cy="14517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latin typeface="Arial"/>
                <a:cs typeface="Arial"/>
              </a:rPr>
              <a:t>Vragen</a:t>
            </a:r>
            <a:r>
              <a:rPr lang="en-US" sz="6000" dirty="0">
                <a:latin typeface="Arial"/>
                <a:cs typeface="Arial"/>
              </a:rPr>
              <a:t>?</a:t>
            </a:r>
            <a:endParaRPr lang="en-US" sz="600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FE374-0D8C-4DE2-82E8-1087F75A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58C88-FF4B-40B6-889F-2A84F9CB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FE40A8-73BB-4697-A490-1C6ECD46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7742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4CF6CD-6715-4231-8E88-70E0FD517306}">
  <we:reference id="WA200002290" version="1.0.0.3" store="en-US" storeType="omex"/>
  <we:alternateReferences/>
  <we:properties>
    <we:property name="salt" value="&quot;$2a$10$0EyGHwBBrY2TQY928M8/2.&quot;"/>
    <we:property name="nextMathId" value="&quot;3&quot;"/>
    <we:property name="mathList" value="[{&quot;id&quot;:&quot;1&quot;,&quot;code&quot;:&quot;${\\sqrt[x]{s}}$&quot;,&quot;font&quot;:{&quot;size&quot;:12,&quot;family&quot;:&quot;Arial&quot;,&quot;color&quot;:&quot;black&quot;},&quot;type&quot;:&quot;$&quot;},{&quot;id&quot;:&quot;2&quot;,&quot;code&quot;:&quot;$\\exists!d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153</Words>
  <Application>Microsoft Office PowerPoint</Application>
  <PresentationFormat>Breedbeeld</PresentationFormat>
  <Paragraphs>46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KU Leuven</vt:lpstr>
      <vt:lpstr>KU Leuven Sedes</vt:lpstr>
      <vt:lpstr>Probleemstelling</vt:lpstr>
      <vt:lpstr>Waarover gaat het?</vt:lpstr>
      <vt:lpstr>Observatie</vt:lpstr>
      <vt:lpstr>Waarom belangrijk?</vt:lpstr>
      <vt:lpstr>Hoe aanpakken?</vt:lpstr>
      <vt:lpstr>Hoe resultaten met elkaar vergelijken?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uncertainty quantification of deep learning methods.</dc:title>
  <dc:creator/>
  <cp:lastModifiedBy/>
  <cp:revision>466</cp:revision>
  <dcterms:created xsi:type="dcterms:W3CDTF">2017-09-13T11:47:32Z</dcterms:created>
  <dcterms:modified xsi:type="dcterms:W3CDTF">2020-12-03T18:10:04Z</dcterms:modified>
</cp:coreProperties>
</file>