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8" r:id="rId4"/>
    <p:sldId id="269" r:id="rId5"/>
    <p:sldId id="284" r:id="rId6"/>
    <p:sldId id="271" r:id="rId7"/>
    <p:sldId id="283" r:id="rId8"/>
    <p:sldId id="279" r:id="rId9"/>
    <p:sldId id="281" r:id="rId10"/>
    <p:sldId id="282" r:id="rId11"/>
    <p:sldId id="276" r:id="rId12"/>
    <p:sldId id="278" r:id="rId13"/>
    <p:sldId id="275" r:id="rId14"/>
    <p:sldId id="272" r:id="rId15"/>
    <p:sldId id="273" r:id="rId16"/>
    <p:sldId id="280" r:id="rId17"/>
    <p:sldId id="274" r:id="rId18"/>
    <p:sldId id="287" r:id="rId19"/>
    <p:sldId id="28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0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3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9/11/2020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9/11/2020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9/11/2020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Bayesiaans neuraal netwerk</a:t>
                </a:r>
              </a:p>
              <a:p>
                <a:r>
                  <a:rPr lang="nl-BE" dirty="0"/>
                  <a:t>Model parameter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Dataset D</a:t>
                </a:r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r>
              <a:rPr lang="nl-BE" dirty="0">
                <a:highlight>
                  <a:srgbClr val="FFFF00"/>
                </a:highlight>
              </a:rPr>
              <a:t>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F74B3-5390-4CE8-92FC-A351E52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DE18-9249-4BEB-AED3-071BF55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89-87E7-4D12-8E55-3E1C8A5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66763B-7CB6-4506-B477-D9335B20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Prior </a:t>
            </a:r>
            <a:r>
              <a:rPr lang="en-US" dirty="0" err="1">
                <a:latin typeface="Arial"/>
                <a:cs typeface="Arial"/>
              </a:rPr>
              <a:t>kiezen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9596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 kwantificeerbaar</a:t>
            </a:r>
          </a:p>
          <a:p>
            <a:r>
              <a:rPr lang="nl-BE" dirty="0"/>
              <a:t>Verschillende applicaties</a:t>
            </a:r>
          </a:p>
          <a:p>
            <a:r>
              <a:rPr lang="nl-BE" dirty="0"/>
              <a:t>Voordelen?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Onzekerheidskwantificatie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Active Learning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505771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laag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+ 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955" b="-163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096000" y="1449036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Meta-parameters SGD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Correct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DB9BA6B-C0B2-4928-93B9-B7D8452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parameters</a:t>
            </a:r>
          </a:p>
          <a:p>
            <a:r>
              <a:rPr lang="nl-BE" dirty="0"/>
              <a:t>Veel datapunten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439481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007896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19893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542</Words>
  <Application>Microsoft Office PowerPoint</Application>
  <PresentationFormat>Breedbeeld</PresentationFormat>
  <Paragraphs>145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PowerPoint-presentatie</vt:lpstr>
      <vt:lpstr>Hoe kan het netwerk leren?</vt:lpstr>
      <vt:lpstr>Meta-parameters SGD</vt:lpstr>
      <vt:lpstr>Meta-parameters SGD</vt:lpstr>
      <vt:lpstr>Meta-parameters SGD</vt:lpstr>
      <vt:lpstr>Meta-parameters SGD</vt:lpstr>
      <vt:lpstr>Het netwerk gebruiken</vt:lpstr>
      <vt:lpstr>Veel of weinig iteraties?</vt:lpstr>
      <vt:lpstr>Hangt samen met stabiliteit van SGD</vt:lpstr>
      <vt:lpstr>Hoe zeker is het netwerk?</vt:lpstr>
      <vt:lpstr>Bayesian deep learning (UNDER CONSTRUCTION)</vt:lpstr>
      <vt:lpstr>Prior kiezen</vt:lpstr>
      <vt:lpstr>Hoe zeker is het netwerk?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2020-11-09T15:04:07Z</dcterms:modified>
</cp:coreProperties>
</file>