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11/11/2020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11/11/2020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11/11/2020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758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9143513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474032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6167250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902596" y="1101175"/>
            <a:ext cx="2084312" cy="60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9176918" y="1101175"/>
            <a:ext cx="953312" cy="579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219228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768369" y="698841"/>
            <a:ext cx="145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Neurons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 flipV="1">
            <a:off x="9857368" y="1101176"/>
            <a:ext cx="11557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07718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3046042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3135980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300394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332012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807546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9076117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368626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772597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2042658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985957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0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702015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  <a:r>
                  <a:rPr lang="nl-BE" dirty="0">
                    <a:highlight>
                      <a:srgbClr val="FFFF00"/>
                    </a:highlight>
                  </a:rPr>
                  <a:t>(</a:t>
                </a:r>
                <a:r>
                  <a:rPr lang="nl-BE" dirty="0" err="1">
                    <a:highlight>
                      <a:srgbClr val="FFFF00"/>
                    </a:highlight>
                  </a:rPr>
                  <a:t>tmp</a:t>
                </a:r>
                <a:r>
                  <a:rPr lang="nl-BE" dirty="0">
                    <a:highlight>
                      <a:srgbClr val="FFFF00"/>
                    </a:highlight>
                  </a:rPr>
                  <a:t>: trainingsdataset)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</a:t>
                </a:r>
                <a:r>
                  <a:rPr lang="nl-BE" dirty="0" err="1"/>
                  <a:t>nueraal</a:t>
                </a:r>
                <a:r>
                  <a:rPr lang="nl-BE" dirty="0"/>
                  <a:t>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589" y="1669039"/>
            <a:ext cx="1259832" cy="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613</Words>
  <Application>Microsoft Office PowerPoint</Application>
  <PresentationFormat>Breedbeeld</PresentationFormat>
  <Paragraphs>165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2020-11-11T17:08:37Z</dcterms:modified>
</cp:coreProperties>
</file>