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68" r:id="rId4"/>
    <p:sldId id="291" r:id="rId5"/>
    <p:sldId id="284" r:id="rId6"/>
    <p:sldId id="293" r:id="rId7"/>
    <p:sldId id="271" r:id="rId8"/>
    <p:sldId id="290" r:id="rId9"/>
    <p:sldId id="279" r:id="rId10"/>
    <p:sldId id="281" r:id="rId11"/>
    <p:sldId id="282" r:id="rId12"/>
    <p:sldId id="292" r:id="rId13"/>
    <p:sldId id="278" r:id="rId14"/>
    <p:sldId id="275" r:id="rId15"/>
    <p:sldId id="276" r:id="rId16"/>
    <p:sldId id="272" r:id="rId17"/>
    <p:sldId id="273" r:id="rId18"/>
    <p:sldId id="274" r:id="rId19"/>
    <p:sldId id="287" r:id="rId20"/>
    <p:sldId id="28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1" autoAdjust="0"/>
    <p:restoredTop sz="94652"/>
  </p:normalViewPr>
  <p:slideViewPr>
    <p:cSldViewPr snapToGrid="0" snapToObjects="1">
      <p:cViewPr varScale="1">
        <p:scale>
          <a:sx n="72" d="100"/>
          <a:sy n="72" d="100"/>
        </p:scale>
        <p:origin x="6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14-11-2020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14-11-2020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14/11/2020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14/11/2020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14/11/2020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14/11/2020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14/11/2020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14/11/2020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14/11/2020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14/11/2020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14/11/2020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14/11/2020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14/11/2020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14/11/2020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11427934" cy="4024798"/>
          </a:xfrm>
        </p:spPr>
        <p:txBody>
          <a:bodyPr/>
          <a:lstStyle/>
          <a:p>
            <a:r>
              <a:rPr lang="nl-NL" dirty="0"/>
              <a:t>Sensitiviteitsanalyse en onzekerheidskwantificatie van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methodes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" t="9482"/>
          <a:stretch/>
        </p:blipFill>
        <p:spPr>
          <a:xfrm>
            <a:off x="6598362" y="1566000"/>
            <a:ext cx="2724381" cy="579439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"/>
          <a:stretch/>
        </p:blipFill>
        <p:spPr>
          <a:xfrm>
            <a:off x="6598362" y="2813005"/>
            <a:ext cx="378977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15AAC3-EC85-45D1-8E9F-E8A82D0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Generaliseren = niet eerder geziene datapunten correct labelen</a:t>
            </a:r>
          </a:p>
          <a:p>
            <a:r>
              <a:rPr lang="nl-BE" dirty="0"/>
              <a:t>Doel van het netwerk: goed generaliseren</a:t>
            </a:r>
          </a:p>
          <a:p>
            <a:r>
              <a:rPr lang="nl-BE" dirty="0"/>
              <a:t>Kleine fout op </a:t>
            </a:r>
            <a:r>
              <a:rPr lang="nl-BE" dirty="0" err="1"/>
              <a:t>trainingsset</a:t>
            </a:r>
            <a:r>
              <a:rPr lang="nl-BE" dirty="0"/>
              <a:t> ≠ goede generalisatie</a:t>
            </a:r>
          </a:p>
          <a:p>
            <a:pPr marL="0" indent="0">
              <a:buNone/>
            </a:pPr>
            <a:r>
              <a:rPr lang="nl-BE" dirty="0"/>
              <a:t>Voorbeeld: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A64DED-D2C6-4420-BC5B-2AC9205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0A9854-7366-4EB1-A83C-310994D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4179C-9F94-4D4E-B3FC-8F2E911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Generaliseren</a:t>
            </a:r>
          </a:p>
        </p:txBody>
      </p:sp>
      <p:pic>
        <p:nvPicPr>
          <p:cNvPr id="102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A7595FAA-256C-4BB1-AA66-2A41536F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471" r="33872" b="59290"/>
          <a:stretch/>
        </p:blipFill>
        <p:spPr bwMode="auto">
          <a:xfrm>
            <a:off x="2483344" y="3280892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588259E7-6B1B-4F2F-BD59-9D72ECF2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4083" r="30446" b="16678"/>
          <a:stretch/>
        </p:blipFill>
        <p:spPr bwMode="auto">
          <a:xfrm>
            <a:off x="6867921" y="3019347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6DE54DD-E4EC-44B3-85D6-0238701BD047}"/>
              </a:ext>
            </a:extLst>
          </p:cNvPr>
          <p:cNvSpPr txBox="1"/>
          <p:nvPr/>
        </p:nvSpPr>
        <p:spPr>
          <a:xfrm>
            <a:off x="3285594" y="58276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2F50B14-AFCD-4661-A975-57C7F9886868}"/>
              </a:ext>
            </a:extLst>
          </p:cNvPr>
          <p:cNvSpPr txBox="1"/>
          <p:nvPr/>
        </p:nvSpPr>
        <p:spPr>
          <a:xfrm>
            <a:off x="7170034" y="57953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Betere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158612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D2: 	   </a:t>
            </a:r>
            <a:r>
              <a:rPr lang="en-US" dirty="0" err="1">
                <a:latin typeface="Arial"/>
                <a:cs typeface="Arial"/>
              </a:rPr>
              <a:t>Verschillen</a:t>
            </a:r>
            <a:r>
              <a:rPr lang="en-US" dirty="0">
                <a:latin typeface="Arial"/>
                <a:cs typeface="Arial"/>
              </a:rPr>
              <a:t> in 1 punt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9817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396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8925151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255670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5908248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684234" y="1082206"/>
            <a:ext cx="2078668" cy="62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8958556" y="1082291"/>
            <a:ext cx="953312" cy="59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000866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435212" y="698841"/>
            <a:ext cx="163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Neuronen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>
            <a:off x="9515475" y="1082291"/>
            <a:ext cx="13750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48716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2827680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2917618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082032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053985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589184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8857755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150264" y="5062736"/>
            <a:ext cx="298775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554235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1824296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767595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8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3653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559B6E6A-354A-4A72-BB10-9EECCD2A4E16}"/>
              </a:ext>
            </a:extLst>
          </p:cNvPr>
          <p:cNvSpPr/>
          <p:nvPr/>
        </p:nvSpPr>
        <p:spPr>
          <a:xfrm>
            <a:off x="10814372" y="2618327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2EB2F00-036E-4139-A984-9D28A8E30F2C}"/>
              </a:ext>
            </a:extLst>
          </p:cNvPr>
          <p:cNvSpPr txBox="1"/>
          <p:nvPr/>
        </p:nvSpPr>
        <p:spPr>
          <a:xfrm>
            <a:off x="10890573" y="2688570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1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8"/>
          <a:stretch/>
        </p:blipFill>
        <p:spPr>
          <a:xfrm>
            <a:off x="4395157" y="1371736"/>
            <a:ext cx="4174548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0"/>
          <a:stretch/>
        </p:blipFill>
        <p:spPr>
          <a:xfrm>
            <a:off x="4387537" y="4543907"/>
            <a:ext cx="3488684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7" r="-1"/>
          <a:stretch/>
        </p:blipFill>
        <p:spPr>
          <a:xfrm>
            <a:off x="4387537" y="5281727"/>
            <a:ext cx="3191482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neuraal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437" y="1665256"/>
            <a:ext cx="1259832" cy="430378"/>
          </a:xfrm>
          <a:prstGeom prst="rect">
            <a:avLst/>
          </a:prstGeom>
        </p:spPr>
      </p:pic>
      <p:pic>
        <p:nvPicPr>
          <p:cNvPr id="6" name="Afbeelding 5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39C1274-5CFB-4855-91FB-11BEB2328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79" y="3669516"/>
            <a:ext cx="4464638" cy="1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633</Words>
  <Application>Microsoft Office PowerPoint</Application>
  <PresentationFormat>Breedbeeld</PresentationFormat>
  <Paragraphs>175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KU Leuven</vt:lpstr>
      <vt:lpstr>KU Leuven Sedes</vt:lpstr>
      <vt:lpstr>Sensitiviteitsanalyse en onzekerheidskwantificatie van deep learning methodes</vt:lpstr>
      <vt:lpstr>Deep learning?</vt:lpstr>
      <vt:lpstr>Neurale netwerken </vt:lpstr>
      <vt:lpstr>PowerPoint-presentatie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Generaliseren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2020-11-14T16:13:07Z</dcterms:modified>
</cp:coreProperties>
</file>