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8" r:id="rId4"/>
    <p:sldId id="269" r:id="rId5"/>
    <p:sldId id="284" r:id="rId6"/>
    <p:sldId id="271" r:id="rId7"/>
    <p:sldId id="283" r:id="rId8"/>
    <p:sldId id="279" r:id="rId9"/>
    <p:sldId id="281" r:id="rId10"/>
    <p:sldId id="282" r:id="rId11"/>
    <p:sldId id="276" r:id="rId12"/>
    <p:sldId id="278" r:id="rId13"/>
    <p:sldId id="275" r:id="rId14"/>
    <p:sldId id="272" r:id="rId15"/>
    <p:sldId id="273" r:id="rId16"/>
    <p:sldId id="274" r:id="rId17"/>
    <p:sldId id="287" r:id="rId18"/>
    <p:sldId id="28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09" autoAdjust="0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9/11/2020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9/11/2020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9/11/2020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 kwantificeerbaar</a:t>
            </a:r>
          </a:p>
          <a:p>
            <a:r>
              <a:rPr lang="nl-BE" dirty="0"/>
              <a:t>Verschillende applicaties</a:t>
            </a:r>
          </a:p>
          <a:p>
            <a:r>
              <a:rPr lang="nl-BE" dirty="0"/>
              <a:t>Voordelen?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Onzekerheidskwantificatie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Active Learning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505771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laag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+ 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955" b="-163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096000" y="1449036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Correct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DB9BA6B-C0B2-4928-93B9-B7D8452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parameters</a:t>
            </a:r>
          </a:p>
          <a:p>
            <a:r>
              <a:rPr lang="nl-BE" dirty="0"/>
              <a:t>Veel datapunten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3439481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007896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19893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524</Words>
  <Application>Microsoft Office PowerPoint</Application>
  <PresentationFormat>Breedbeeld</PresentationFormat>
  <Paragraphs>144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Het netwerk gebruiken</vt:lpstr>
      <vt:lpstr>Veel of weinig iteraties?</vt:lpstr>
      <vt:lpstr>Hangt samen met stabiliteit van SGD</vt:lpstr>
      <vt:lpstr>Hoe zeker is het netwerk?</vt:lpstr>
      <vt:lpstr>Bayesian deep learning </vt:lpstr>
      <vt:lpstr>Hoe zeker is het netwerk?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2020-11-09T16:06:41Z</dcterms:modified>
</cp:coreProperties>
</file>