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92" r:id="rId12"/>
    <p:sldId id="278" r:id="rId13"/>
    <p:sldId id="275" r:id="rId14"/>
    <p:sldId id="276" r:id="rId15"/>
    <p:sldId id="272" r:id="rId16"/>
    <p:sldId id="273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1" autoAdjust="0"/>
    <p:restoredTop sz="94652"/>
  </p:normalViewPr>
  <p:slideViewPr>
    <p:cSldViewPr snapToGrid="0" snapToObjects="1">
      <p:cViewPr>
        <p:scale>
          <a:sx n="150" d="100"/>
          <a:sy n="150" d="100"/>
        </p:scale>
        <p:origin x="5" y="-2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13/11/2020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13/11/2020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13/11/2020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1427934" cy="4024798"/>
          </a:xfrm>
        </p:spPr>
        <p:txBody>
          <a:bodyPr/>
          <a:lstStyle/>
          <a:p>
            <a:r>
              <a:rPr lang="nl-NL" dirty="0"/>
              <a:t>Sensitiviteitsanalyse en onzekerheidskwantificatie van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methodes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96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8925151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255670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5948888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684234" y="1082206"/>
            <a:ext cx="2078668" cy="62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8958556" y="1082291"/>
            <a:ext cx="953312" cy="59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000866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435212" y="698841"/>
            <a:ext cx="163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Neuronen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>
            <a:off x="9515475" y="1082291"/>
            <a:ext cx="13750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89356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2827680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2917618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082032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053985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589184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8857755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150264" y="5062736"/>
            <a:ext cx="298775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554235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1824296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767595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3653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559B6E6A-354A-4A72-BB10-9EECCD2A4E16}"/>
              </a:ext>
            </a:extLst>
          </p:cNvPr>
          <p:cNvSpPr/>
          <p:nvPr/>
        </p:nvSpPr>
        <p:spPr>
          <a:xfrm>
            <a:off x="10814372" y="2618327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EB2F00-036E-4139-A984-9D28A8E30F2C}"/>
              </a:ext>
            </a:extLst>
          </p:cNvPr>
          <p:cNvSpPr txBox="1"/>
          <p:nvPr/>
        </p:nvSpPr>
        <p:spPr>
          <a:xfrm>
            <a:off x="10890573" y="2688570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neuraal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37" y="1669039"/>
            <a:ext cx="1259832" cy="430378"/>
          </a:xfrm>
          <a:prstGeom prst="rect">
            <a:avLst/>
          </a:prstGeom>
        </p:spPr>
      </p:pic>
      <p:pic>
        <p:nvPicPr>
          <p:cNvPr id="6" name="Afbeelding 5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39C1274-5CFB-4855-91FB-11BEB232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79" y="3669516"/>
            <a:ext cx="4464638" cy="1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606</Words>
  <Application>Microsoft Office PowerPoint</Application>
  <PresentationFormat>Breedbeeld</PresentationFormat>
  <Paragraphs>166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Sensitiviteitsanalyse en onzekerheidskwantificatie van deep learning methodes</vt:lpstr>
      <vt:lpstr>Deep learning?</vt:lpstr>
      <vt:lpstr>Neurale netwerken 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2020-11-13T13:55:54Z</dcterms:modified>
</cp:coreProperties>
</file>