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2/11/2020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2/11/2020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2/11/2020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Jonghe,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vector x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805596" y="4444182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BF6EF6-37C5-4208-8914-4804806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4C612F-BB20-4889-96AC-55E6AC0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C92D71C4-EC72-49E8-B20A-97572F4B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26" y="355101"/>
            <a:ext cx="3678027" cy="4464000"/>
          </a:xfrm>
        </p:spPr>
        <p:txBody>
          <a:bodyPr/>
          <a:lstStyle/>
          <a:p>
            <a:r>
              <a:rPr lang="nl-BE" dirty="0"/>
              <a:t>Input vector: x</a:t>
            </a:r>
          </a:p>
          <a:p>
            <a:r>
              <a:rPr lang="nl-BE" dirty="0"/>
              <a:t>Gewichtsmatrix: W</a:t>
            </a:r>
          </a:p>
          <a:p>
            <a:r>
              <a:rPr lang="nl-BE" dirty="0"/>
              <a:t>Bias vector: b</a:t>
            </a:r>
          </a:p>
          <a:p>
            <a:r>
              <a:rPr lang="nl-BE" dirty="0"/>
              <a:t>Niet-lineaire trans.: f(x)</a:t>
            </a:r>
          </a:p>
          <a:p>
            <a:r>
              <a:rPr lang="nl-BE" dirty="0"/>
              <a:t>Output: F(x)</a:t>
            </a:r>
          </a:p>
        </p:txBody>
      </p:sp>
      <p:pic>
        <p:nvPicPr>
          <p:cNvPr id="12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E880E687-5C9C-4E01-B4A5-18057598A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4745040" y="224171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/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blipFill>
                <a:blip r:embed="rId3"/>
                <a:stretch>
                  <a:fillRect l="-6522" r="-6522" b="-16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/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blipFill>
                <a:blip r:embed="rId4"/>
                <a:stretch>
                  <a:fillRect l="-6294" r="-6993"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5ECB2B09-6DB4-46FA-9A16-560C06BE8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4007" y="2587100"/>
            <a:ext cx="4352494" cy="1204502"/>
          </a:xfrm>
          <a:prstGeom prst="bentConnector3">
            <a:avLst>
              <a:gd name="adj1" fmla="val -17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0B6F44D1-162E-4712-98CD-DF5312BC8E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15435" y="2944939"/>
            <a:ext cx="4000700" cy="1353617"/>
          </a:xfrm>
          <a:prstGeom prst="bentConnector3">
            <a:avLst>
              <a:gd name="adj1" fmla="val -15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50548967-9649-4CBE-85F1-A0D49876F9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7328" y="2961938"/>
            <a:ext cx="3528779" cy="1866332"/>
          </a:xfrm>
          <a:prstGeom prst="bentConnector3">
            <a:avLst>
              <a:gd name="adj1" fmla="val -64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/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/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blipFill>
                <a:blip r:embed="rId6"/>
                <a:stretch>
                  <a:fillRect l="-1685" t="-24590" b="-491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9EA993F-B9A5-4D6F-A06E-D2827CAED9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820" y="2952769"/>
            <a:ext cx="2401581" cy="2358186"/>
          </a:xfrm>
          <a:prstGeom prst="bentConnector3">
            <a:avLst>
              <a:gd name="adj1" fmla="val 9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257</Words>
  <Application>Microsoft Office PowerPoint</Application>
  <PresentationFormat>Breedbeeld</PresentationFormat>
  <Paragraphs>66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Hoe zeker is het netwerk?</vt:lpstr>
      <vt:lpstr>Bayesiaanse neurale netwerken  (UNDER CONSTRUCTION)</vt:lpstr>
      <vt:lpstr>Hoe zeker is het netwerk?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2020-11-02T17:48:56Z</dcterms:modified>
</cp:coreProperties>
</file>