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7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01D73-8783-4DF4-AF39-7A8EB345B355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EDCCD-17FA-4B1A-B038-0055E3CAFD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605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01D73-8783-4DF4-AF39-7A8EB345B355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EDCCD-17FA-4B1A-B038-0055E3CAFD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016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01D73-8783-4DF4-AF39-7A8EB345B355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EDCCD-17FA-4B1A-B038-0055E3CAFD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8012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01D73-8783-4DF4-AF39-7A8EB345B355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EDCCD-17FA-4B1A-B038-0055E3CAFD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0680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01D73-8783-4DF4-AF39-7A8EB345B355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EDCCD-17FA-4B1A-B038-0055E3CAFD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1441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01D73-8783-4DF4-AF39-7A8EB345B355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EDCCD-17FA-4B1A-B038-0055E3CAFD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808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01D73-8783-4DF4-AF39-7A8EB345B355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EDCCD-17FA-4B1A-B038-0055E3CAFD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7012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01D73-8783-4DF4-AF39-7A8EB345B355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EDCCD-17FA-4B1A-B038-0055E3CAFD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1649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01D73-8783-4DF4-AF39-7A8EB345B355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EDCCD-17FA-4B1A-B038-0055E3CAFD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23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01D73-8783-4DF4-AF39-7A8EB345B355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65EDCCD-17FA-4B1A-B038-0055E3CAFD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5672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01D73-8783-4DF4-AF39-7A8EB345B355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EDCCD-17FA-4B1A-B038-0055E3CAFD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971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01D73-8783-4DF4-AF39-7A8EB345B355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EDCCD-17FA-4B1A-B038-0055E3CAFD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237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01D73-8783-4DF4-AF39-7A8EB345B355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EDCCD-17FA-4B1A-B038-0055E3CAFD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486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01D73-8783-4DF4-AF39-7A8EB345B355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EDCCD-17FA-4B1A-B038-0055E3CAFD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9026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01D73-8783-4DF4-AF39-7A8EB345B355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EDCCD-17FA-4B1A-B038-0055E3CAFD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152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01D73-8783-4DF4-AF39-7A8EB345B355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EDCCD-17FA-4B1A-B038-0055E3CAFD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956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01D73-8783-4DF4-AF39-7A8EB345B355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EDCCD-17FA-4B1A-B038-0055E3CAFD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277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701D73-8783-4DF4-AF39-7A8EB345B355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5EDCCD-17FA-4B1A-B038-0055E3CAFD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87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Welkom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/>
          <a:lstStyle/>
          <a:p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522" y="5496767"/>
            <a:ext cx="1142999" cy="1227665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703" y="1380068"/>
            <a:ext cx="4050793" cy="1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03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Innovatie. </a:t>
            </a:r>
          </a:p>
          <a:p>
            <a:endParaRPr lang="nl-NL" dirty="0"/>
          </a:p>
          <a:p>
            <a:r>
              <a:rPr lang="nl-NL" dirty="0"/>
              <a:t>Klantgericht.</a:t>
            </a:r>
          </a:p>
          <a:p>
            <a:endParaRPr lang="nl-NL" dirty="0"/>
          </a:p>
          <a:p>
            <a:r>
              <a:rPr lang="nl-NL" dirty="0"/>
              <a:t>Een goede prijs/pret verhouding.</a:t>
            </a:r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522" y="5496767"/>
            <a:ext cx="1142999" cy="122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28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Nog vragen?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727" y="3202727"/>
            <a:ext cx="6063195" cy="205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77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 Team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Producer &amp; Developer : </a:t>
            </a:r>
            <a:r>
              <a:rPr lang="en-GB" b="1" dirty="0"/>
              <a:t>A</a:t>
            </a:r>
            <a:r>
              <a:rPr lang="en-GB" dirty="0"/>
              <a:t>sher </a:t>
            </a:r>
            <a:r>
              <a:rPr lang="en-GB" dirty="0" err="1"/>
              <a:t>Klijnsma</a:t>
            </a:r>
            <a:endParaRPr lang="nl-NL" dirty="0"/>
          </a:p>
          <a:p>
            <a:r>
              <a:rPr lang="en-GB" dirty="0" err="1"/>
              <a:t>Administratie</a:t>
            </a:r>
            <a:r>
              <a:rPr lang="en-GB" dirty="0"/>
              <a:t> &amp; Developer : </a:t>
            </a:r>
            <a:r>
              <a:rPr lang="en-GB" b="1" dirty="0"/>
              <a:t>S</a:t>
            </a:r>
            <a:r>
              <a:rPr lang="en-GB" dirty="0"/>
              <a:t>tephan Holding</a:t>
            </a:r>
            <a:endParaRPr lang="nl-NL" dirty="0"/>
          </a:p>
          <a:p>
            <a:r>
              <a:rPr lang="en-GB" dirty="0"/>
              <a:t>Concept Artist &amp; Developer : </a:t>
            </a:r>
            <a:r>
              <a:rPr lang="en-GB" b="1" dirty="0" err="1"/>
              <a:t>J</a:t>
            </a:r>
            <a:r>
              <a:rPr lang="en-GB" dirty="0" err="1"/>
              <a:t>oppe</a:t>
            </a:r>
            <a:r>
              <a:rPr lang="en-GB" dirty="0"/>
              <a:t> </a:t>
            </a:r>
            <a:r>
              <a:rPr lang="en-GB" dirty="0" err="1"/>
              <a:t>Stijf</a:t>
            </a:r>
            <a:endParaRPr lang="nl-NL" dirty="0"/>
          </a:p>
          <a:p>
            <a:r>
              <a:rPr lang="en-GB" dirty="0" err="1"/>
              <a:t>Hoofd</a:t>
            </a:r>
            <a:r>
              <a:rPr lang="en-GB" dirty="0"/>
              <a:t> Design &amp; Developer : </a:t>
            </a:r>
            <a:r>
              <a:rPr lang="en-GB" b="1" dirty="0"/>
              <a:t>R</a:t>
            </a:r>
            <a:r>
              <a:rPr lang="en-GB" dirty="0"/>
              <a:t>amon Berkhout</a:t>
            </a:r>
            <a:endParaRPr lang="nl-NL" dirty="0"/>
          </a:p>
          <a:p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522" y="5496767"/>
            <a:ext cx="1142999" cy="122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4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Bedrijfsplan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 err="1"/>
              <a:t>Gamedeveloper</a:t>
            </a:r>
            <a:r>
              <a:rPr lang="nl-NL" dirty="0"/>
              <a:t>/Uitgeverij</a:t>
            </a:r>
          </a:p>
          <a:p>
            <a:r>
              <a:rPr lang="nl-NL" dirty="0"/>
              <a:t>Zorgen voor een unieke ervaring voor jong en oud.</a:t>
            </a:r>
          </a:p>
          <a:p>
            <a:r>
              <a:rPr lang="nl-NL" dirty="0"/>
              <a:t>Games maken die op meerdere manieren gespeeld kunnen worden.</a:t>
            </a:r>
          </a:p>
          <a:p>
            <a:r>
              <a:rPr lang="nl-NL" dirty="0"/>
              <a:t>Feedback van spelers goed gebruiken.</a:t>
            </a:r>
          </a:p>
          <a:p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522" y="5496767"/>
            <a:ext cx="1142999" cy="122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11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Doelgroep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Kinderen en volwassenen vanaf 12 jaar.</a:t>
            </a:r>
          </a:p>
          <a:p>
            <a:r>
              <a:rPr lang="nl-NL" dirty="0"/>
              <a:t>Niet te expliciet, maar wel spannend voor de ervaren gamer.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522" y="5496767"/>
            <a:ext cx="1142999" cy="122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0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Producten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Thema: </a:t>
            </a:r>
            <a:r>
              <a:rPr lang="nl-NL" dirty="0" err="1"/>
              <a:t>Medieval</a:t>
            </a:r>
            <a:r>
              <a:rPr lang="nl-NL" dirty="0"/>
              <a:t>/Fantasy.</a:t>
            </a:r>
          </a:p>
          <a:p>
            <a:endParaRPr lang="nl-NL" dirty="0"/>
          </a:p>
          <a:p>
            <a:r>
              <a:rPr lang="nl-NL" dirty="0"/>
              <a:t>Semi-realistische stijl.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522" y="5496767"/>
            <a:ext cx="1142999" cy="122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0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Asher</a:t>
            </a:r>
            <a:r>
              <a:rPr lang="nl-NL" dirty="0"/>
              <a:t>: Elven </a:t>
            </a:r>
            <a:r>
              <a:rPr lang="nl-NL" dirty="0" err="1"/>
              <a:t>sword</a:t>
            </a:r>
            <a:endParaRPr lang="nl-NL" dirty="0"/>
          </a:p>
        </p:txBody>
      </p:sp>
      <p:pic>
        <p:nvPicPr>
          <p:cNvPr id="1026" name="Picture 2" descr="https://images.discordapp.net/.eJwNyEEKwyAQAMC_-ABNXWE1x0DeURZdTMCo6DaX0r83zG2-6jOKWtUh0udqTDpnbCPpKW1QZp1by4Wpn1PHdhkSoXhcXGUaiy-LzvkHBEAM8JT1gG5ZwFsMwaM1e7m5vrdCiXWvWf3-lUEkGQ.ylA6Sx8ZsfRxBgX12IiuAV4ghgE?width=624&amp;height=46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57" y="1703961"/>
            <a:ext cx="8050263" cy="603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522" y="5496767"/>
            <a:ext cx="1142999" cy="122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1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Stephan: </a:t>
            </a:r>
            <a:r>
              <a:rPr lang="nl-NL" dirty="0" err="1"/>
              <a:t>Staff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621" t="8912" r="88223" b="27485"/>
          <a:stretch/>
        </p:blipFill>
        <p:spPr>
          <a:xfrm>
            <a:off x="8727901" y="990523"/>
            <a:ext cx="1461795" cy="579588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522" y="5496767"/>
            <a:ext cx="1142999" cy="122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5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Joppe: </a:t>
            </a:r>
            <a:r>
              <a:rPr lang="nl-NL" dirty="0" err="1"/>
              <a:t>Sword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25" r="65620" b="38180"/>
          <a:stretch/>
        </p:blipFill>
        <p:spPr>
          <a:xfrm>
            <a:off x="3127516" y="2083776"/>
            <a:ext cx="6236291" cy="4335992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522" y="5496767"/>
            <a:ext cx="1142999" cy="122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63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 dirty="0"/>
              <a:t>Ramon: Battle </a:t>
            </a:r>
            <a:r>
              <a:rPr lang="nl-NL" dirty="0" err="1"/>
              <a:t>Axe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42" r="30177"/>
          <a:stretch/>
        </p:blipFill>
        <p:spPr>
          <a:xfrm rot="4798161">
            <a:off x="5172429" y="-384756"/>
            <a:ext cx="3420008" cy="8618746"/>
          </a:xfrm>
        </p:spPr>
      </p:pic>
      <p:pic>
        <p:nvPicPr>
          <p:cNvPr id="22" name="Afbeelding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522" y="5496767"/>
            <a:ext cx="1142999" cy="122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08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189</TotalTime>
  <Words>118</Words>
  <Application>Microsoft Office PowerPoint</Application>
  <PresentationFormat>Breedbeeld</PresentationFormat>
  <Paragraphs>30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Welkom</vt:lpstr>
      <vt:lpstr>Het Team</vt:lpstr>
      <vt:lpstr>Bedrijfsplan</vt:lpstr>
      <vt:lpstr>Doelgroep</vt:lpstr>
      <vt:lpstr>Producten </vt:lpstr>
      <vt:lpstr>Asher: Elven sword</vt:lpstr>
      <vt:lpstr>Stephan: Staff</vt:lpstr>
      <vt:lpstr>Joppe: Sword</vt:lpstr>
      <vt:lpstr>Ramon: Battle Axe</vt:lpstr>
      <vt:lpstr>Doelen</vt:lpstr>
      <vt:lpstr>Nog 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Welkom</dc:title>
  <dc:creator>ramon berkhout</dc:creator>
  <cp:lastModifiedBy>Stephan Holding</cp:lastModifiedBy>
  <cp:revision>16</cp:revision>
  <dcterms:created xsi:type="dcterms:W3CDTF">2017-01-22T18:17:11Z</dcterms:created>
  <dcterms:modified xsi:type="dcterms:W3CDTF">2017-01-22T23:07:22Z</dcterms:modified>
</cp:coreProperties>
</file>