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69" r:id="rId18"/>
    <p:sldId id="259" r:id="rId19"/>
    <p:sldId id="260" r:id="rId20"/>
    <p:sldId id="26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0" r:id="rId29"/>
    <p:sldId id="261" r:id="rId30"/>
    <p:sldId id="268" r:id="rId31"/>
    <p:sldId id="262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71" r:id="rId41"/>
    <p:sldId id="264" r:id="rId42"/>
    <p:sldId id="265" r:id="rId43"/>
    <p:sldId id="27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272" r:id="rId56"/>
    <p:sldId id="274" r:id="rId57"/>
    <p:sldId id="275" r:id="rId58"/>
    <p:sldId id="27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277" r:id="rId7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0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47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20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88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8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9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67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2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74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7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66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5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92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9437-A368-402A-B7C1-DA648E5F88A6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38D3E0-B846-4578-8EFB-457DBE20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92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João Pedro Garcia Pereira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10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25135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32429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384263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373595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198298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89392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16792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A complexidade do algoritmo de </a:t>
            </a:r>
            <a:r>
              <a:rPr lang="pt-BR" sz="2000" dirty="0" err="1" smtClean="0"/>
              <a:t>Dijkstra</a:t>
            </a:r>
            <a:r>
              <a:rPr lang="pt-BR" sz="2000" dirty="0" smtClean="0"/>
              <a:t> é O(m </a:t>
            </a:r>
            <a:r>
              <a:rPr lang="pt-BR" sz="2000" dirty="0"/>
              <a:t>+ n log n) onde m é o número de arestas e n é o número de vértices.</a:t>
            </a:r>
          </a:p>
        </p:txBody>
      </p:sp>
    </p:spTree>
    <p:extLst>
      <p:ext uri="{BB962C8B-B14F-4D97-AF65-F5344CB8AC3E}">
        <p14:creationId xmlns:p14="http://schemas.microsoft.com/office/powerpoint/2010/main" val="135669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 smtClean="0"/>
              <a:t>Prim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</a:t>
            </a:r>
            <a:r>
              <a:rPr lang="pt-BR" dirty="0" smtClean="0"/>
              <a:t>algoritmo de </a:t>
            </a:r>
            <a:r>
              <a:rPr lang="pt-BR" dirty="0" err="1" smtClean="0"/>
              <a:t>Prim</a:t>
            </a:r>
            <a:r>
              <a:rPr lang="pt-BR" dirty="0"/>
              <a:t> é </a:t>
            </a:r>
            <a:r>
              <a:rPr lang="pt-BR" dirty="0" smtClean="0"/>
              <a:t>empregado </a:t>
            </a:r>
            <a:r>
              <a:rPr lang="pt-BR" dirty="0"/>
              <a:t>para encontrar uma árvore geradora </a:t>
            </a:r>
            <a:r>
              <a:rPr lang="pt-BR" dirty="0" smtClean="0"/>
              <a:t>mínima. </a:t>
            </a:r>
            <a:r>
              <a:rPr lang="pt-BR" dirty="0"/>
              <a:t>Isso significa que o algoritmo encontra um </a:t>
            </a:r>
            <a:r>
              <a:rPr lang="pt-BR" dirty="0" err="1"/>
              <a:t>subgrafo</a:t>
            </a:r>
            <a:r>
              <a:rPr lang="pt-BR" dirty="0"/>
              <a:t> do grafo original no qual a soma total das arestas é minimizada e todos os vértices estão interligados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É bem utilizado na Interligação de redes (servidores).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62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77" y="1930400"/>
            <a:ext cx="6297582" cy="465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Encontrar </a:t>
            </a:r>
            <a:r>
              <a:rPr lang="pt-BR" sz="2000" dirty="0"/>
              <a:t>o caminho mínimo, de única origem, entre essa origem e os demais vértices, num grafo dirigido ou não dirigido com arestas de peso não negativo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err="1" smtClean="0"/>
              <a:t>Ex</a:t>
            </a:r>
            <a:r>
              <a:rPr lang="pt-BR" sz="2000" dirty="0" smtClean="0"/>
              <a:t>: </a:t>
            </a:r>
            <a:r>
              <a:rPr lang="pt-BR" sz="2000" dirty="0"/>
              <a:t>alguém precisa se deslocar de uma cidade para outra. Para isso, ela dispõe de várias estradas, que passam por diversas cidades. Qual delas oferece uma trajetória de menor caminho</a:t>
            </a:r>
            <a:r>
              <a:rPr lang="pt-BR" sz="2000" dirty="0" smtClean="0"/>
              <a:t>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02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00" y="1930400"/>
            <a:ext cx="4818335" cy="3881437"/>
          </a:xfrm>
        </p:spPr>
      </p:pic>
    </p:spTree>
    <p:extLst>
      <p:ext uri="{BB962C8B-B14F-4D97-AF65-F5344CB8AC3E}">
        <p14:creationId xmlns:p14="http://schemas.microsoft.com/office/powerpoint/2010/main" val="3005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3" y="1930400"/>
            <a:ext cx="611421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3" y="1930400"/>
            <a:ext cx="611421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3" y="1930400"/>
            <a:ext cx="611421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5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3" y="1930400"/>
            <a:ext cx="611421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3" y="1930400"/>
            <a:ext cx="611421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3" y="1930400"/>
            <a:ext cx="611421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2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78" y="1929458"/>
            <a:ext cx="6115379" cy="492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pt-BR" dirty="0" smtClean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 smtClean="0"/>
          </a:p>
          <a:p>
            <a:r>
              <a:rPr lang="pt-BR" sz="2000" dirty="0" smtClean="0"/>
              <a:t>A complexidade do algoritmo de </a:t>
            </a:r>
            <a:r>
              <a:rPr lang="pt-BR" sz="2000" dirty="0" err="1" smtClean="0"/>
              <a:t>Prim</a:t>
            </a:r>
            <a:r>
              <a:rPr lang="pt-BR" sz="2000" dirty="0" smtClean="0"/>
              <a:t> pode mudar de acordo com a estrutura de dados utilizada para representar o grafo. Normalmente são por listas de adjacência e por matrizes de adjacência e suas respectivas complexidades são O(|</a:t>
            </a:r>
            <a:r>
              <a:rPr lang="pt-BR" sz="2000" dirty="0" err="1" smtClean="0"/>
              <a:t>A|log|v</a:t>
            </a:r>
            <a:r>
              <a:rPr lang="pt-BR" sz="2000" dirty="0" smtClean="0"/>
              <a:t>|) e O(V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)l.</a:t>
            </a:r>
            <a:endParaRPr lang="pt-BR" sz="2000" dirty="0"/>
          </a:p>
        </p:txBody>
      </p:sp>
      <p:sp>
        <p:nvSpPr>
          <p:cNvPr id="14" name="AutoShape 12" descr="{\displaystyle O(|A|log|V|)}"/>
          <p:cNvSpPr>
            <a:spLocks noChangeAspect="1" noChangeArrowheads="1"/>
          </p:cNvSpPr>
          <p:nvPr/>
        </p:nvSpPr>
        <p:spPr bwMode="auto">
          <a:xfrm>
            <a:off x="14900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3" descr="{\displaystyle O(V^{2})}"/>
          <p:cNvSpPr>
            <a:spLocks noChangeAspect="1" noChangeArrowheads="1"/>
          </p:cNvSpPr>
          <p:nvPr/>
        </p:nvSpPr>
        <p:spPr bwMode="auto">
          <a:xfrm>
            <a:off x="15141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5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Kruskal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algoritmo de </a:t>
            </a:r>
            <a:r>
              <a:rPr lang="pt-BR" dirty="0" err="1" smtClean="0"/>
              <a:t>kruskal</a:t>
            </a:r>
            <a:r>
              <a:rPr lang="pt-BR" dirty="0" smtClean="0"/>
              <a:t> é similar ao de </a:t>
            </a:r>
            <a:r>
              <a:rPr lang="pt-BR" dirty="0" err="1" smtClean="0"/>
              <a:t>Prim</a:t>
            </a:r>
            <a:r>
              <a:rPr lang="pt-BR" dirty="0" smtClean="0"/>
              <a:t> porem sua forma de execução é diferente.</a:t>
            </a:r>
          </a:p>
          <a:p>
            <a:r>
              <a:rPr lang="pt-BR" dirty="0"/>
              <a:t>O algoritmo de </a:t>
            </a:r>
            <a:r>
              <a:rPr lang="pt-BR" dirty="0" err="1"/>
              <a:t>Prim</a:t>
            </a:r>
            <a:r>
              <a:rPr lang="pt-BR" dirty="0"/>
              <a:t> é significativamente mais rápido no limite quando você tem um gráfico realmente denso com muitas mais arestas do que vértices. </a:t>
            </a:r>
            <a:r>
              <a:rPr lang="pt-BR" dirty="0" err="1"/>
              <a:t>Kruskal</a:t>
            </a:r>
            <a:r>
              <a:rPr lang="pt-BR" dirty="0"/>
              <a:t> funciona melhor em situações típicas (gráficos esparsos</a:t>
            </a:r>
            <a:r>
              <a:rPr lang="pt-BR" dirty="0" smtClean="0"/>
              <a:t>) </a:t>
            </a:r>
            <a:r>
              <a:rPr lang="pt-BR" dirty="0"/>
              <a:t>porque usa estruturas de dados mais simples.</a:t>
            </a:r>
          </a:p>
        </p:txBody>
      </p:sp>
    </p:spTree>
    <p:extLst>
      <p:ext uri="{BB962C8B-B14F-4D97-AF65-F5344CB8AC3E}">
        <p14:creationId xmlns:p14="http://schemas.microsoft.com/office/powerpoint/2010/main" val="168645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21" y="1930400"/>
            <a:ext cx="6871494" cy="4157836"/>
          </a:xfrm>
        </p:spPr>
      </p:pic>
    </p:spTree>
    <p:extLst>
      <p:ext uri="{BB962C8B-B14F-4D97-AF65-F5344CB8AC3E}">
        <p14:creationId xmlns:p14="http://schemas.microsoft.com/office/powerpoint/2010/main" val="2392425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Kruskal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7" y="1930400"/>
            <a:ext cx="9340761" cy="1940790"/>
          </a:xfrm>
        </p:spPr>
      </p:pic>
    </p:spTree>
    <p:extLst>
      <p:ext uri="{BB962C8B-B14F-4D97-AF65-F5344CB8AC3E}">
        <p14:creationId xmlns:p14="http://schemas.microsoft.com/office/powerpoint/2010/main" val="250224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1930400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2818480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1930400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63548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58" y="2160588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3157392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1930400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157173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1930400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2745001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1930400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201288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1930400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2932943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1930400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4112338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1930400"/>
            <a:ext cx="4816121" cy="3881437"/>
          </a:xfrm>
        </p:spPr>
      </p:pic>
    </p:spTree>
    <p:extLst>
      <p:ext uri="{BB962C8B-B14F-4D97-AF65-F5344CB8AC3E}">
        <p14:creationId xmlns:p14="http://schemas.microsoft.com/office/powerpoint/2010/main" val="42801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86" y="1930400"/>
            <a:ext cx="6794363" cy="3881437"/>
          </a:xfrm>
        </p:spPr>
      </p:pic>
    </p:spTree>
    <p:extLst>
      <p:ext uri="{BB962C8B-B14F-4D97-AF65-F5344CB8AC3E}">
        <p14:creationId xmlns:p14="http://schemas.microsoft.com/office/powerpoint/2010/main" val="553719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algoritmo de </a:t>
            </a:r>
            <a:r>
              <a:rPr lang="pt-BR" dirty="0" err="1" smtClean="0"/>
              <a:t>Kruskal</a:t>
            </a:r>
            <a:r>
              <a:rPr lang="pt-BR" dirty="0" smtClean="0"/>
              <a:t> possui complexidade de tempo igual a O(m log n) onde m representa o numero de arestas e n o numero de vértices.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773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Busca </a:t>
            </a:r>
            <a:r>
              <a:rPr lang="pt-BR" dirty="0"/>
              <a:t>em Profundidade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 </a:t>
            </a:r>
            <a:r>
              <a:rPr lang="pt-BR" i="1" dirty="0"/>
              <a:t>algoritmo de busca</a:t>
            </a:r>
            <a:r>
              <a:rPr lang="pt-BR" dirty="0"/>
              <a:t> (ou </a:t>
            </a:r>
            <a:r>
              <a:rPr lang="pt-BR" i="1" dirty="0"/>
              <a:t>de varredura</a:t>
            </a:r>
            <a:r>
              <a:rPr lang="pt-BR" dirty="0"/>
              <a:t>) é qualquer algoritmo que visita todos os vértices de um grafo andando pelos arcos de um vértice a outro.  Há muitas maneiras de fazer </a:t>
            </a:r>
            <a:r>
              <a:rPr lang="pt-BR" dirty="0" smtClean="0"/>
              <a:t>uma busca</a:t>
            </a:r>
            <a:r>
              <a:rPr lang="pt-BR" dirty="0"/>
              <a:t>.  Cada algoritmo de busca é caracterizado pela ordem em que visita os vértices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 ser utilizada na resolução </a:t>
            </a:r>
            <a:r>
              <a:rPr lang="pt-BR" dirty="0"/>
              <a:t>de quebra-cabeças </a:t>
            </a:r>
            <a:r>
              <a:rPr lang="pt-BR" dirty="0" smtClean="0"/>
              <a:t>como um</a:t>
            </a:r>
            <a:r>
              <a:rPr lang="pt-BR" dirty="0"/>
              <a:t> </a:t>
            </a:r>
            <a:r>
              <a:rPr lang="pt-BR" dirty="0" smtClean="0"/>
              <a:t>labirinto.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487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90" y="1930400"/>
            <a:ext cx="7020956" cy="3032919"/>
          </a:xfrm>
        </p:spPr>
      </p:pic>
    </p:spTree>
    <p:extLst>
      <p:ext uri="{BB962C8B-B14F-4D97-AF65-F5344CB8AC3E}">
        <p14:creationId xmlns:p14="http://schemas.microsoft.com/office/powerpoint/2010/main" val="4255781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3342769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1065974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752929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2941835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1230438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1781411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368405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3189112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1002163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754094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2643362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2866646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2373510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Profundidade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Complexidade </a:t>
            </a:r>
            <a:r>
              <a:rPr lang="pt-BR" dirty="0"/>
              <a:t>da busca em </a:t>
            </a:r>
            <a:r>
              <a:rPr lang="pt-BR" dirty="0" smtClean="0"/>
              <a:t>profundidade é O(n </a:t>
            </a:r>
            <a:r>
              <a:rPr lang="pt-BR" dirty="0"/>
              <a:t>+ m</a:t>
            </a:r>
            <a:r>
              <a:rPr lang="pt-BR" dirty="0" smtClean="0"/>
              <a:t>) </a:t>
            </a:r>
            <a:r>
              <a:rPr lang="pt-BR" dirty="0"/>
              <a:t>onde m é o número de arestas e n é o número de vértices.</a:t>
            </a:r>
          </a:p>
        </p:txBody>
      </p:sp>
    </p:spTree>
    <p:extLst>
      <p:ext uri="{BB962C8B-B14F-4D97-AF65-F5344CB8AC3E}">
        <p14:creationId xmlns:p14="http://schemas.microsoft.com/office/powerpoint/2010/main" val="655785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 algoritmo de busca em grafos utilizado para realizar uma busca ou travessia num grafo e estrutura de dados do tipo </a:t>
            </a:r>
            <a:r>
              <a:rPr lang="pt-BR" dirty="0" smtClean="0"/>
              <a:t>árvore</a:t>
            </a:r>
            <a:r>
              <a:rPr lang="pt-BR" dirty="0"/>
              <a:t> </a:t>
            </a:r>
            <a:r>
              <a:rPr lang="pt-BR" dirty="0" smtClean="0"/>
              <a:t>assim como o de busca e</a:t>
            </a:r>
            <a:r>
              <a:rPr lang="pt-BR" smtClean="0"/>
              <a:t>, profundidade.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116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83" y="1930400"/>
            <a:ext cx="6458369" cy="4398030"/>
          </a:xfrm>
        </p:spPr>
      </p:pic>
    </p:spTree>
    <p:extLst>
      <p:ext uri="{BB962C8B-B14F-4D97-AF65-F5344CB8AC3E}">
        <p14:creationId xmlns:p14="http://schemas.microsoft.com/office/powerpoint/2010/main" val="3717990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1913702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5098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3193132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2065238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40492158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871708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158081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7692434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31059659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3367081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28129693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14250095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54407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27085376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3457976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8" y="1930400"/>
            <a:ext cx="4456180" cy="3881437"/>
          </a:xfrm>
        </p:spPr>
      </p:pic>
    </p:spTree>
    <p:extLst>
      <p:ext uri="{BB962C8B-B14F-4D97-AF65-F5344CB8AC3E}">
        <p14:creationId xmlns:p14="http://schemas.microsoft.com/office/powerpoint/2010/main" val="3569774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 em Nível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um grafo representado em listas de adjacência, o pior caso pode ser representado pela expressão O(|E| + |V|) onde |E| é o tempo por operação de todas as arestas e |V| o numero de operações sobre os vértices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50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226345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4" y="1930400"/>
            <a:ext cx="6430247" cy="3881437"/>
          </a:xfrm>
        </p:spPr>
      </p:pic>
    </p:spTree>
    <p:extLst>
      <p:ext uri="{BB962C8B-B14F-4D97-AF65-F5344CB8AC3E}">
        <p14:creationId xmlns:p14="http://schemas.microsoft.com/office/powerpoint/2010/main" val="1051362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531</Words>
  <Application>Microsoft Office PowerPoint</Application>
  <PresentationFormat>Widescreen</PresentationFormat>
  <Paragraphs>97</Paragraphs>
  <Slides>72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6" baseType="lpstr">
      <vt:lpstr>Arial</vt:lpstr>
      <vt:lpstr>Trebuchet MS</vt:lpstr>
      <vt:lpstr>Wingdings 3</vt:lpstr>
      <vt:lpstr>Facetado</vt:lpstr>
      <vt:lpstr>Algoritmos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Profundidade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  <vt:lpstr>Algoritmo de Busca em Nível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Solimar</dc:creator>
  <cp:lastModifiedBy>Solimar</cp:lastModifiedBy>
  <cp:revision>33</cp:revision>
  <dcterms:created xsi:type="dcterms:W3CDTF">2020-08-19T17:42:33Z</dcterms:created>
  <dcterms:modified xsi:type="dcterms:W3CDTF">2020-08-22T18:48:16Z</dcterms:modified>
</cp:coreProperties>
</file>