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60" r:id="rId2"/>
    <p:sldId id="256" r:id="rId3"/>
    <p:sldId id="257" r:id="rId4"/>
    <p:sldId id="259" r:id="rId5"/>
    <p:sldId id="258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1" r:id="rId15"/>
    <p:sldId id="281" r:id="rId16"/>
    <p:sldId id="285" r:id="rId17"/>
    <p:sldId id="286" r:id="rId18"/>
    <p:sldId id="287" r:id="rId19"/>
    <p:sldId id="292" r:id="rId20"/>
    <p:sldId id="289" r:id="rId21"/>
    <p:sldId id="290" r:id="rId22"/>
    <p:sldId id="291" r:id="rId23"/>
    <p:sldId id="270" r:id="rId24"/>
    <p:sldId id="273" r:id="rId25"/>
    <p:sldId id="272" r:id="rId2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376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216" y="-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81" indent="0" algn="ctr">
              <a:buNone/>
              <a:defRPr sz="2000"/>
            </a:lvl2pPr>
            <a:lvl3pPr marL="914362" indent="0" algn="ctr">
              <a:buNone/>
              <a:defRPr sz="1800"/>
            </a:lvl3pPr>
            <a:lvl4pPr marL="1371543" indent="0" algn="ctr">
              <a:buNone/>
              <a:defRPr sz="1600"/>
            </a:lvl4pPr>
            <a:lvl5pPr marL="1828723" indent="0" algn="ctr">
              <a:buNone/>
              <a:defRPr sz="1600"/>
            </a:lvl5pPr>
            <a:lvl6pPr marL="2285905" indent="0" algn="ctr">
              <a:buNone/>
              <a:defRPr sz="1600"/>
            </a:lvl6pPr>
            <a:lvl7pPr marL="2743085" indent="0" algn="ctr">
              <a:buNone/>
              <a:defRPr sz="1600"/>
            </a:lvl7pPr>
            <a:lvl8pPr marL="3200266" indent="0" algn="ctr">
              <a:buNone/>
              <a:defRPr sz="1600"/>
            </a:lvl8pPr>
            <a:lvl9pPr marL="36574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67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3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79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84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6"/>
            <a:ext cx="8543925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/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06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5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4"/>
            <a:ext cx="4190702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3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6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4"/>
            <a:ext cx="4211340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3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6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82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9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15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2" indent="0">
              <a:buNone/>
              <a:defRPr sz="1200"/>
            </a:lvl3pPr>
            <a:lvl4pPr marL="1371543" indent="0">
              <a:buNone/>
              <a:defRPr sz="1000"/>
            </a:lvl4pPr>
            <a:lvl5pPr marL="1828723" indent="0">
              <a:buNone/>
              <a:defRPr sz="1000"/>
            </a:lvl5pPr>
            <a:lvl6pPr marL="2285905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1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81" indent="0">
              <a:buNone/>
              <a:defRPr sz="2799"/>
            </a:lvl2pPr>
            <a:lvl3pPr marL="914362" indent="0">
              <a:buNone/>
              <a:defRPr sz="2401"/>
            </a:lvl3pPr>
            <a:lvl4pPr marL="1371543" indent="0">
              <a:buNone/>
              <a:defRPr sz="2000"/>
            </a:lvl4pPr>
            <a:lvl5pPr marL="1828723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2" indent="0">
              <a:buNone/>
              <a:defRPr sz="1200"/>
            </a:lvl3pPr>
            <a:lvl4pPr marL="1371543" indent="0">
              <a:buNone/>
              <a:defRPr sz="1000"/>
            </a:lvl4pPr>
            <a:lvl5pPr marL="1828723" indent="0">
              <a:buNone/>
              <a:defRPr sz="1000"/>
            </a:lvl5pPr>
            <a:lvl6pPr marL="2285905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77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0986-9B61-4B71-AA5A-43DF5243C94E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73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6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71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2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8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60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5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6FA8FD3-2F2F-438D-9962-DBCA3F60A7FF}"/>
              </a:ext>
            </a:extLst>
          </p:cNvPr>
          <p:cNvGrpSpPr/>
          <p:nvPr/>
        </p:nvGrpSpPr>
        <p:grpSpPr>
          <a:xfrm>
            <a:off x="6941824" y="4451934"/>
            <a:ext cx="518852" cy="215895"/>
            <a:chOff x="1443037" y="3122748"/>
            <a:chExt cx="1205631" cy="453890"/>
          </a:xfrm>
        </p:grpSpPr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1F7EF2A7-836C-42C5-8375-67FC7DB39815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F62974D8-A2CA-49E1-BB41-39E97AE598F2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2B87442-C990-4E0D-9C1D-20FFCC3F69C2}"/>
              </a:ext>
            </a:extLst>
          </p:cNvPr>
          <p:cNvGrpSpPr/>
          <p:nvPr/>
        </p:nvGrpSpPr>
        <p:grpSpPr>
          <a:xfrm>
            <a:off x="1495425" y="3248024"/>
            <a:ext cx="433388" cy="914391"/>
            <a:chOff x="1495425" y="2895599"/>
            <a:chExt cx="433388" cy="91439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D49132F-F36B-4110-9ACA-45C01C193512}"/>
                </a:ext>
              </a:extLst>
            </p:cNvPr>
            <p:cNvSpPr/>
            <p:nvPr/>
          </p:nvSpPr>
          <p:spPr>
            <a:xfrm>
              <a:off x="1495425" y="2895599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27779B6-3580-4D1B-8983-0FC4C9D10F4B}"/>
                </a:ext>
              </a:extLst>
            </p:cNvPr>
            <p:cNvSpPr/>
            <p:nvPr/>
          </p:nvSpPr>
          <p:spPr>
            <a:xfrm>
              <a:off x="1636415" y="3010614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2673FF3-3D97-45AD-820F-97E048B77F65}"/>
                </a:ext>
              </a:extLst>
            </p:cNvPr>
            <p:cNvSpPr/>
            <p:nvPr/>
          </p:nvSpPr>
          <p:spPr>
            <a:xfrm>
              <a:off x="1636415" y="3282695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37C54D5-901E-42F1-B34D-97F49593D690}"/>
                </a:ext>
              </a:extLst>
            </p:cNvPr>
            <p:cNvSpPr/>
            <p:nvPr/>
          </p:nvSpPr>
          <p:spPr>
            <a:xfrm>
              <a:off x="1636415" y="3554777"/>
              <a:ext cx="162520" cy="1625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D0AE546-B3C2-4EA3-945D-429B1BB9F7AB}"/>
              </a:ext>
            </a:extLst>
          </p:cNvPr>
          <p:cNvGrpSpPr/>
          <p:nvPr/>
        </p:nvGrpSpPr>
        <p:grpSpPr>
          <a:xfrm>
            <a:off x="3134793" y="3248024"/>
            <a:ext cx="433388" cy="914391"/>
            <a:chOff x="2777489" y="2895599"/>
            <a:chExt cx="433388" cy="91439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0F92B87-CE49-49CE-81AE-E96C2665C0D5}"/>
                </a:ext>
              </a:extLst>
            </p:cNvPr>
            <p:cNvSpPr/>
            <p:nvPr/>
          </p:nvSpPr>
          <p:spPr>
            <a:xfrm>
              <a:off x="2777489" y="2895599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5A3A6A8-0AEA-46BF-973F-37E1392784DD}"/>
                </a:ext>
              </a:extLst>
            </p:cNvPr>
            <p:cNvSpPr/>
            <p:nvPr/>
          </p:nvSpPr>
          <p:spPr>
            <a:xfrm>
              <a:off x="2918479" y="3010614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32F5D3B-99AF-4FC0-A717-A1FC85F757A3}"/>
                </a:ext>
              </a:extLst>
            </p:cNvPr>
            <p:cNvSpPr/>
            <p:nvPr/>
          </p:nvSpPr>
          <p:spPr>
            <a:xfrm>
              <a:off x="2918479" y="3282695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F5721D-7551-4501-9E03-4F0B6E4F7EA2}"/>
                </a:ext>
              </a:extLst>
            </p:cNvPr>
            <p:cNvSpPr/>
            <p:nvPr/>
          </p:nvSpPr>
          <p:spPr>
            <a:xfrm>
              <a:off x="2918479" y="3554777"/>
              <a:ext cx="162520" cy="1625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AEBCE01-2E76-4F9D-91EA-F02458120E17}"/>
              </a:ext>
            </a:extLst>
          </p:cNvPr>
          <p:cNvGrpSpPr/>
          <p:nvPr/>
        </p:nvGrpSpPr>
        <p:grpSpPr>
          <a:xfrm>
            <a:off x="4774159" y="3248024"/>
            <a:ext cx="433388" cy="914391"/>
            <a:chOff x="4059553" y="2895599"/>
            <a:chExt cx="433388" cy="914391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7D5ADDA-350D-440D-8298-1269795D94E5}"/>
                </a:ext>
              </a:extLst>
            </p:cNvPr>
            <p:cNvSpPr/>
            <p:nvPr/>
          </p:nvSpPr>
          <p:spPr>
            <a:xfrm>
              <a:off x="4059553" y="2895599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5F9724-9D3C-41EA-832D-D0158F173243}"/>
                </a:ext>
              </a:extLst>
            </p:cNvPr>
            <p:cNvSpPr/>
            <p:nvPr/>
          </p:nvSpPr>
          <p:spPr>
            <a:xfrm>
              <a:off x="4191635" y="3010614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B9C5FF2-A7E3-48FE-AE46-52DC5CDE55E7}"/>
                </a:ext>
              </a:extLst>
            </p:cNvPr>
            <p:cNvSpPr/>
            <p:nvPr/>
          </p:nvSpPr>
          <p:spPr>
            <a:xfrm>
              <a:off x="4191635" y="3282695"/>
              <a:ext cx="162520" cy="1625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CB1174A-441C-49DB-8D3D-5532A780E38A}"/>
                </a:ext>
              </a:extLst>
            </p:cNvPr>
            <p:cNvSpPr/>
            <p:nvPr/>
          </p:nvSpPr>
          <p:spPr>
            <a:xfrm>
              <a:off x="4191635" y="3554777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5ED79C9-D1E8-4C86-A506-560F3BA65937}"/>
              </a:ext>
            </a:extLst>
          </p:cNvPr>
          <p:cNvGrpSpPr/>
          <p:nvPr/>
        </p:nvGrpSpPr>
        <p:grpSpPr>
          <a:xfrm>
            <a:off x="8052891" y="3248024"/>
            <a:ext cx="433388" cy="914391"/>
            <a:chOff x="7586881" y="2926783"/>
            <a:chExt cx="433388" cy="91439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423FFB2-7573-4054-977A-A93F98F61E8D}"/>
                </a:ext>
              </a:extLst>
            </p:cNvPr>
            <p:cNvSpPr/>
            <p:nvPr/>
          </p:nvSpPr>
          <p:spPr>
            <a:xfrm>
              <a:off x="7586881" y="2926783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34AEF17-4670-4ADC-B89E-6A8580962485}"/>
                </a:ext>
              </a:extLst>
            </p:cNvPr>
            <p:cNvSpPr/>
            <p:nvPr/>
          </p:nvSpPr>
          <p:spPr>
            <a:xfrm>
              <a:off x="7727871" y="3041798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9F42686-CC4B-45C4-8479-F4333F699161}"/>
                </a:ext>
              </a:extLst>
            </p:cNvPr>
            <p:cNvSpPr/>
            <p:nvPr/>
          </p:nvSpPr>
          <p:spPr>
            <a:xfrm>
              <a:off x="7727871" y="3313879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3D681C2-CC5B-4ECA-A9F9-D23E584E703E}"/>
                </a:ext>
              </a:extLst>
            </p:cNvPr>
            <p:cNvSpPr/>
            <p:nvPr/>
          </p:nvSpPr>
          <p:spPr>
            <a:xfrm>
              <a:off x="7727871" y="3585961"/>
              <a:ext cx="162520" cy="1625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81E4F3B-9264-46B6-B57D-B0307BA4631B}"/>
              </a:ext>
            </a:extLst>
          </p:cNvPr>
          <p:cNvGrpSpPr/>
          <p:nvPr/>
        </p:nvGrpSpPr>
        <p:grpSpPr>
          <a:xfrm>
            <a:off x="6413526" y="3248024"/>
            <a:ext cx="433388" cy="914391"/>
            <a:chOff x="5314911" y="2895599"/>
            <a:chExt cx="433388" cy="91439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AA5BFC3-AC37-4141-A5A5-63128140F78B}"/>
                </a:ext>
              </a:extLst>
            </p:cNvPr>
            <p:cNvSpPr/>
            <p:nvPr/>
          </p:nvSpPr>
          <p:spPr>
            <a:xfrm>
              <a:off x="5314911" y="2895599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E0C086F-B52B-4A26-9CB2-6C310AABE904}"/>
                </a:ext>
              </a:extLst>
            </p:cNvPr>
            <p:cNvSpPr/>
            <p:nvPr/>
          </p:nvSpPr>
          <p:spPr>
            <a:xfrm>
              <a:off x="5455901" y="3010614"/>
              <a:ext cx="162520" cy="1625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0F722E7-2CD3-4E4E-950F-46076240CF14}"/>
                </a:ext>
              </a:extLst>
            </p:cNvPr>
            <p:cNvSpPr/>
            <p:nvPr/>
          </p:nvSpPr>
          <p:spPr>
            <a:xfrm>
              <a:off x="5455901" y="3282695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5D0D1D-173C-410E-8463-2C377CE38583}"/>
                </a:ext>
              </a:extLst>
            </p:cNvPr>
            <p:cNvSpPr/>
            <p:nvPr/>
          </p:nvSpPr>
          <p:spPr>
            <a:xfrm>
              <a:off x="5455901" y="3554777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33D5F9-FB8A-4CC6-A92E-DF3BA9BDCB0E}"/>
              </a:ext>
            </a:extLst>
          </p:cNvPr>
          <p:cNvCxnSpPr>
            <a:cxnSpLocks/>
          </p:cNvCxnSpPr>
          <p:nvPr/>
        </p:nvCxnSpPr>
        <p:spPr>
          <a:xfrm>
            <a:off x="1712119" y="4592072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ECEE67B-614C-4ED6-A79C-AB8189872173}"/>
              </a:ext>
            </a:extLst>
          </p:cNvPr>
          <p:cNvCxnSpPr/>
          <p:nvPr/>
        </p:nvCxnSpPr>
        <p:spPr>
          <a:xfrm>
            <a:off x="1058565" y="4693228"/>
            <a:ext cx="660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15B53E7-F1EA-41ED-886D-6D155D175860}"/>
              </a:ext>
            </a:extLst>
          </p:cNvPr>
          <p:cNvCxnSpPr>
            <a:cxnSpLocks/>
          </p:cNvCxnSpPr>
          <p:nvPr/>
        </p:nvCxnSpPr>
        <p:spPr>
          <a:xfrm>
            <a:off x="8260379" y="4691290"/>
            <a:ext cx="726440" cy="0"/>
          </a:xfrm>
          <a:prstGeom prst="line">
            <a:avLst/>
          </a:prstGeom>
          <a:ln w="25400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07F0133-1B28-460D-AC21-F47AE17CCB2F}"/>
              </a:ext>
            </a:extLst>
          </p:cNvPr>
          <p:cNvCxnSpPr>
            <a:cxnSpLocks/>
          </p:cNvCxnSpPr>
          <p:nvPr/>
        </p:nvCxnSpPr>
        <p:spPr>
          <a:xfrm>
            <a:off x="3351487" y="459854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33CDDE1-6990-4704-80A1-A4F28B0EB4EE}"/>
              </a:ext>
            </a:extLst>
          </p:cNvPr>
          <p:cNvCxnSpPr>
            <a:cxnSpLocks/>
          </p:cNvCxnSpPr>
          <p:nvPr/>
        </p:nvCxnSpPr>
        <p:spPr>
          <a:xfrm>
            <a:off x="4992113" y="4599282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F255D90-2037-40AA-BB7C-834BBEDE39D2}"/>
              </a:ext>
            </a:extLst>
          </p:cNvPr>
          <p:cNvCxnSpPr>
            <a:cxnSpLocks/>
          </p:cNvCxnSpPr>
          <p:nvPr/>
        </p:nvCxnSpPr>
        <p:spPr>
          <a:xfrm>
            <a:off x="6630220" y="4597310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D3CBF6F-C29F-4D7A-B50B-073EED0AE871}"/>
              </a:ext>
            </a:extLst>
          </p:cNvPr>
          <p:cNvCxnSpPr>
            <a:cxnSpLocks/>
          </p:cNvCxnSpPr>
          <p:nvPr/>
        </p:nvCxnSpPr>
        <p:spPr>
          <a:xfrm>
            <a:off x="8269585" y="4588107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343E16D-9B2D-49FF-9100-559B7D951A12}"/>
              </a:ext>
            </a:extLst>
          </p:cNvPr>
          <p:cNvSpPr txBox="1"/>
          <p:nvPr/>
        </p:nvSpPr>
        <p:spPr>
          <a:xfrm>
            <a:off x="7854625" y="2852405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Green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A3C8373-FFFC-41E8-A241-06B5439AAC41}"/>
              </a:ext>
            </a:extLst>
          </p:cNvPr>
          <p:cNvSpPr txBox="1"/>
          <p:nvPr/>
        </p:nvSpPr>
        <p:spPr>
          <a:xfrm>
            <a:off x="2945732" y="2866744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Green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E1D474-7E7B-4EA5-98C2-F0B03BECBE2C}"/>
              </a:ext>
            </a:extLst>
          </p:cNvPr>
          <p:cNvSpPr txBox="1"/>
          <p:nvPr/>
        </p:nvSpPr>
        <p:spPr>
          <a:xfrm>
            <a:off x="4581746" y="2863120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Yellow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CB6E92B-2D6A-48BF-B9F7-5723B4B8AD38}"/>
              </a:ext>
            </a:extLst>
          </p:cNvPr>
          <p:cNvSpPr txBox="1"/>
          <p:nvPr/>
        </p:nvSpPr>
        <p:spPr>
          <a:xfrm>
            <a:off x="6224465" y="2858651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Red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6C6A685-164D-4CF4-8EF9-63D139C98DAC}"/>
              </a:ext>
            </a:extLst>
          </p:cNvPr>
          <p:cNvSpPr txBox="1"/>
          <p:nvPr/>
        </p:nvSpPr>
        <p:spPr>
          <a:xfrm>
            <a:off x="1313211" y="2863120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Green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653B4D9-D212-4DBE-B12C-020D2679782C}"/>
              </a:ext>
            </a:extLst>
          </p:cNvPr>
          <p:cNvCxnSpPr>
            <a:cxnSpLocks/>
          </p:cNvCxnSpPr>
          <p:nvPr/>
        </p:nvCxnSpPr>
        <p:spPr>
          <a:xfrm>
            <a:off x="1648916" y="4693228"/>
            <a:ext cx="66873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A2FC10C-FCB1-4F6A-9311-4FC527A940AC}"/>
              </a:ext>
            </a:extLst>
          </p:cNvPr>
          <p:cNvSpPr txBox="1"/>
          <p:nvPr/>
        </p:nvSpPr>
        <p:spPr>
          <a:xfrm>
            <a:off x="1893255" y="4739606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A160A61-2795-4FCB-8008-593C17B85D9C}"/>
              </a:ext>
            </a:extLst>
          </p:cNvPr>
          <p:cNvSpPr txBox="1"/>
          <p:nvPr/>
        </p:nvSpPr>
        <p:spPr>
          <a:xfrm>
            <a:off x="3514358" y="4739606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AE582BF-890A-4876-9522-94637D89E393}"/>
              </a:ext>
            </a:extLst>
          </p:cNvPr>
          <p:cNvSpPr txBox="1"/>
          <p:nvPr/>
        </p:nvSpPr>
        <p:spPr>
          <a:xfrm>
            <a:off x="5144987" y="4739606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DAC2BCA-F56D-41B4-8471-29CF37212F31}"/>
              </a:ext>
            </a:extLst>
          </p:cNvPr>
          <p:cNvSpPr txBox="1"/>
          <p:nvPr/>
        </p:nvSpPr>
        <p:spPr>
          <a:xfrm>
            <a:off x="6766090" y="4739606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</a:t>
            </a:r>
          </a:p>
        </p:txBody>
      </p:sp>
    </p:spTree>
    <p:extLst>
      <p:ext uri="{BB962C8B-B14F-4D97-AF65-F5344CB8AC3E}">
        <p14:creationId xmlns:p14="http://schemas.microsoft.com/office/powerpoint/2010/main" val="236613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6814025" y="494115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994230" y="118901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048BB8-2E3F-42F4-87BB-DBFAA902BE44}"/>
              </a:ext>
            </a:extLst>
          </p:cNvPr>
          <p:cNvGrpSpPr/>
          <p:nvPr/>
        </p:nvGrpSpPr>
        <p:grpSpPr>
          <a:xfrm>
            <a:off x="1931831" y="2819400"/>
            <a:ext cx="4344153" cy="2087451"/>
            <a:chOff x="1931831" y="2819400"/>
            <a:chExt cx="4344153" cy="2087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8B84F8-BFD5-4D8B-87FC-47347032343C}"/>
                </a:ext>
              </a:extLst>
            </p:cNvPr>
            <p:cNvCxnSpPr/>
            <p:nvPr/>
          </p:nvCxnSpPr>
          <p:spPr>
            <a:xfrm flipV="1">
              <a:off x="1931831" y="3604260"/>
              <a:ext cx="628489" cy="13025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1AC535-E6FF-4CB2-80AB-5A0F2AADA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320" y="2819400"/>
              <a:ext cx="739140" cy="784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D84066A-0C08-48DA-86BC-386B32E6E765}"/>
                </a:ext>
              </a:extLst>
            </p:cNvPr>
            <p:cNvCxnSpPr>
              <a:cxnSpLocks/>
            </p:cNvCxnSpPr>
            <p:nvPr/>
          </p:nvCxnSpPr>
          <p:spPr>
            <a:xfrm>
              <a:off x="3299460" y="2819400"/>
              <a:ext cx="1341120" cy="76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8BA203-B9CE-4721-8789-914978558519}"/>
                </a:ext>
              </a:extLst>
            </p:cNvPr>
            <p:cNvCxnSpPr>
              <a:cxnSpLocks/>
            </p:cNvCxnSpPr>
            <p:nvPr/>
          </p:nvCxnSpPr>
          <p:spPr>
            <a:xfrm>
              <a:off x="4640580" y="2827020"/>
              <a:ext cx="807720" cy="27094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3A300C-92E9-4504-9CAD-EC01FDE41444}"/>
                </a:ext>
              </a:extLst>
            </p:cNvPr>
            <p:cNvCxnSpPr>
              <a:cxnSpLocks/>
            </p:cNvCxnSpPr>
            <p:nvPr/>
          </p:nvCxnSpPr>
          <p:spPr>
            <a:xfrm>
              <a:off x="5448299" y="3092240"/>
              <a:ext cx="827685" cy="18146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/>
          <p:nvPr/>
        </p:nvCxnSpPr>
        <p:spPr>
          <a:xfrm flipV="1">
            <a:off x="1931831" y="1558344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931831" y="4906851"/>
            <a:ext cx="53300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CD536D-BD75-4524-BD11-DF92FDDC9305}"/>
              </a:ext>
            </a:extLst>
          </p:cNvPr>
          <p:cNvCxnSpPr>
            <a:cxnSpLocks/>
          </p:cNvCxnSpPr>
          <p:nvPr/>
        </p:nvCxnSpPr>
        <p:spPr>
          <a:xfrm>
            <a:off x="3299460" y="2819400"/>
            <a:ext cx="0" cy="20874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C31201-1FA3-4D36-A754-F451E3A6C25A}"/>
              </a:ext>
            </a:extLst>
          </p:cNvPr>
          <p:cNvCxnSpPr>
            <a:cxnSpLocks/>
          </p:cNvCxnSpPr>
          <p:nvPr/>
        </p:nvCxnSpPr>
        <p:spPr>
          <a:xfrm>
            <a:off x="4640580" y="2827020"/>
            <a:ext cx="0" cy="20798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4D2883-05C0-4110-9D66-46957CDF1C96}"/>
              </a:ext>
            </a:extLst>
          </p:cNvPr>
          <p:cNvCxnSpPr>
            <a:cxnSpLocks/>
          </p:cNvCxnSpPr>
          <p:nvPr/>
        </p:nvCxnSpPr>
        <p:spPr>
          <a:xfrm>
            <a:off x="5448300" y="3111290"/>
            <a:ext cx="0" cy="17826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3E96E1-30CF-4274-A2D6-E6572DBFE8D8}"/>
              </a:ext>
            </a:extLst>
          </p:cNvPr>
          <p:cNvSpPr txBox="1"/>
          <p:nvPr/>
        </p:nvSpPr>
        <p:spPr>
          <a:xfrm>
            <a:off x="2200356" y="4376215"/>
            <a:ext cx="908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Accelerating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FE828A-532F-4197-8EBF-D309B36C377C}"/>
              </a:ext>
            </a:extLst>
          </p:cNvPr>
          <p:cNvSpPr txBox="1"/>
          <p:nvPr/>
        </p:nvSpPr>
        <p:spPr>
          <a:xfrm>
            <a:off x="3657601" y="4376215"/>
            <a:ext cx="655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Cruising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EB8E6B-84BF-4428-A59B-A58C983E0D07}"/>
              </a:ext>
            </a:extLst>
          </p:cNvPr>
          <p:cNvSpPr txBox="1"/>
          <p:nvPr/>
        </p:nvSpPr>
        <p:spPr>
          <a:xfrm>
            <a:off x="4716781" y="4376215"/>
            <a:ext cx="708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Coasting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7E559C-D7BD-4286-9749-AE3BF97710AC}"/>
              </a:ext>
            </a:extLst>
          </p:cNvPr>
          <p:cNvSpPr txBox="1"/>
          <p:nvPr/>
        </p:nvSpPr>
        <p:spPr>
          <a:xfrm>
            <a:off x="5570946" y="4376215"/>
            <a:ext cx="624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Braking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7194D9A-5991-4B40-9B62-189A545CF689}"/>
              </a:ext>
            </a:extLst>
          </p:cNvPr>
          <p:cNvCxnSpPr>
            <a:cxnSpLocks/>
          </p:cNvCxnSpPr>
          <p:nvPr/>
        </p:nvCxnSpPr>
        <p:spPr>
          <a:xfrm>
            <a:off x="1977551" y="4594860"/>
            <a:ext cx="12819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B2C354-1E3B-47C3-B6A4-5C42B6C11E96}"/>
              </a:ext>
            </a:extLst>
          </p:cNvPr>
          <p:cNvCxnSpPr>
            <a:cxnSpLocks/>
          </p:cNvCxnSpPr>
          <p:nvPr/>
        </p:nvCxnSpPr>
        <p:spPr>
          <a:xfrm>
            <a:off x="3318671" y="4594860"/>
            <a:ext cx="12819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36DFC9F-0D23-4FD9-A66A-7F4E330582F5}"/>
              </a:ext>
            </a:extLst>
          </p:cNvPr>
          <p:cNvCxnSpPr>
            <a:cxnSpLocks/>
          </p:cNvCxnSpPr>
          <p:nvPr/>
        </p:nvCxnSpPr>
        <p:spPr>
          <a:xfrm>
            <a:off x="4666338" y="4594860"/>
            <a:ext cx="7743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0BCC2F5-D933-42BB-BEAE-5CB45E9F4CEA}"/>
              </a:ext>
            </a:extLst>
          </p:cNvPr>
          <p:cNvCxnSpPr>
            <a:cxnSpLocks/>
          </p:cNvCxnSpPr>
          <p:nvPr/>
        </p:nvCxnSpPr>
        <p:spPr>
          <a:xfrm>
            <a:off x="5474970" y="4594860"/>
            <a:ext cx="7743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931831" y="3756660"/>
            <a:ext cx="46846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2400300" y="3337560"/>
            <a:ext cx="0" cy="419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2400300" y="3337560"/>
            <a:ext cx="3276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2727960" y="2514600"/>
            <a:ext cx="0" cy="8229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2727960" y="2514600"/>
            <a:ext cx="2971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8CDF621-8477-46C7-9B39-955A8AC7B89F}"/>
              </a:ext>
            </a:extLst>
          </p:cNvPr>
          <p:cNvCxnSpPr>
            <a:cxnSpLocks/>
          </p:cNvCxnSpPr>
          <p:nvPr/>
        </p:nvCxnSpPr>
        <p:spPr>
          <a:xfrm>
            <a:off x="5699760" y="2514600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80E18C-0957-4EAB-BB51-5A1AA1133F57}"/>
              </a:ext>
            </a:extLst>
          </p:cNvPr>
          <p:cNvCxnSpPr/>
          <p:nvPr/>
        </p:nvCxnSpPr>
        <p:spPr>
          <a:xfrm>
            <a:off x="5699760" y="3429000"/>
            <a:ext cx="5762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3F4E9A-38FF-4E11-92BA-469B4E10C9A7}"/>
              </a:ext>
            </a:extLst>
          </p:cNvPr>
          <p:cNvCxnSpPr>
            <a:cxnSpLocks/>
          </p:cNvCxnSpPr>
          <p:nvPr/>
        </p:nvCxnSpPr>
        <p:spPr>
          <a:xfrm>
            <a:off x="6275984" y="3429000"/>
            <a:ext cx="0" cy="14778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AB1B68D-1760-479A-BA31-0FABE7ADB015}"/>
              </a:ext>
            </a:extLst>
          </p:cNvPr>
          <p:cNvSpPr txBox="1"/>
          <p:nvPr/>
        </p:nvSpPr>
        <p:spPr>
          <a:xfrm>
            <a:off x="2806155" y="2233286"/>
            <a:ext cx="90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Speed limit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1579656" y="4933535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D3CF6B-6BF4-46A0-9581-718A8304523B}"/>
              </a:ext>
            </a:extLst>
          </p:cNvPr>
          <p:cNvSpPr txBox="1"/>
          <p:nvPr/>
        </p:nvSpPr>
        <p:spPr>
          <a:xfrm>
            <a:off x="5915031" y="4933535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B</a:t>
            </a:r>
          </a:p>
        </p:txBody>
      </p:sp>
    </p:spTree>
    <p:extLst>
      <p:ext uri="{BB962C8B-B14F-4D97-AF65-F5344CB8AC3E}">
        <p14:creationId xmlns:p14="http://schemas.microsoft.com/office/powerpoint/2010/main" val="367487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0968BF89-826F-45D2-BED0-B551FF57C12B}"/>
              </a:ext>
            </a:extLst>
          </p:cNvPr>
          <p:cNvSpPr/>
          <p:nvPr/>
        </p:nvSpPr>
        <p:spPr>
          <a:xfrm>
            <a:off x="708338" y="914403"/>
            <a:ext cx="8178085" cy="2846231"/>
          </a:xfrm>
          <a:prstGeom prst="snip1Rect">
            <a:avLst>
              <a:gd name="adj" fmla="val 48167"/>
            </a:avLst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C8D61F-95ED-48A7-8A7E-0338B1546A73}"/>
              </a:ext>
            </a:extLst>
          </p:cNvPr>
          <p:cNvCxnSpPr/>
          <p:nvPr/>
        </p:nvCxnSpPr>
        <p:spPr>
          <a:xfrm>
            <a:off x="316605" y="4636397"/>
            <a:ext cx="9272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E6617B6-C404-4516-838F-DBCBB42324CA}"/>
              </a:ext>
            </a:extLst>
          </p:cNvPr>
          <p:cNvSpPr/>
          <p:nvPr/>
        </p:nvSpPr>
        <p:spPr>
          <a:xfrm>
            <a:off x="3568807" y="3781200"/>
            <a:ext cx="855196" cy="85519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C8E164-E08F-412E-A82C-B83F8C2CCF76}"/>
              </a:ext>
            </a:extLst>
          </p:cNvPr>
          <p:cNvSpPr/>
          <p:nvPr/>
        </p:nvSpPr>
        <p:spPr>
          <a:xfrm>
            <a:off x="2511842" y="3781200"/>
            <a:ext cx="855196" cy="85519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BB32DA-4FB5-428E-8DDF-185B6324A036}"/>
              </a:ext>
            </a:extLst>
          </p:cNvPr>
          <p:cNvSpPr/>
          <p:nvPr/>
        </p:nvSpPr>
        <p:spPr>
          <a:xfrm>
            <a:off x="6490952" y="914403"/>
            <a:ext cx="2395471" cy="1401692"/>
          </a:xfrm>
          <a:custGeom>
            <a:avLst/>
            <a:gdLst>
              <a:gd name="connsiteX0" fmla="*/ 0 w 1944709"/>
              <a:gd name="connsiteY0" fmla="*/ 0 h 1558344"/>
              <a:gd name="connsiteX1" fmla="*/ 334850 w 1944709"/>
              <a:gd name="connsiteY1" fmla="*/ 1287888 h 1558344"/>
              <a:gd name="connsiteX2" fmla="*/ 1944709 w 1944709"/>
              <a:gd name="connsiteY2" fmla="*/ 1532586 h 1558344"/>
              <a:gd name="connsiteX3" fmla="*/ 1944709 w 1944709"/>
              <a:gd name="connsiteY3" fmla="*/ 1532586 h 1558344"/>
              <a:gd name="connsiteX4" fmla="*/ 1918952 w 1944709"/>
              <a:gd name="connsiteY4" fmla="*/ 1558344 h 15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709" h="1558344">
                <a:moveTo>
                  <a:pt x="0" y="0"/>
                </a:moveTo>
                <a:cubicBezTo>
                  <a:pt x="5366" y="516228"/>
                  <a:pt x="10732" y="1032457"/>
                  <a:pt x="334850" y="1287888"/>
                </a:cubicBezTo>
                <a:cubicBezTo>
                  <a:pt x="658968" y="1543319"/>
                  <a:pt x="1944709" y="1532586"/>
                  <a:pt x="1944709" y="1532586"/>
                </a:cubicBezTo>
                <a:lnTo>
                  <a:pt x="1944709" y="1532586"/>
                </a:lnTo>
                <a:lnTo>
                  <a:pt x="1918952" y="1558344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1D4B1C-DFA9-4152-88BF-9EA79692B392}"/>
              </a:ext>
            </a:extLst>
          </p:cNvPr>
          <p:cNvSpPr txBox="1"/>
          <p:nvPr/>
        </p:nvSpPr>
        <p:spPr>
          <a:xfrm>
            <a:off x="1480239" y="2778514"/>
            <a:ext cx="10560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BF0A1F-8F80-4816-B95E-E6483DCFDFEE}"/>
              </a:ext>
            </a:extLst>
          </p:cNvPr>
          <p:cNvSpPr txBox="1"/>
          <p:nvPr/>
        </p:nvSpPr>
        <p:spPr>
          <a:xfrm>
            <a:off x="2866075" y="2506890"/>
            <a:ext cx="105606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Service brake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A0F76F-C30F-45E2-B95A-CE4F7205B21B}"/>
              </a:ext>
            </a:extLst>
          </p:cNvPr>
          <p:cNvSpPr txBox="1"/>
          <p:nvPr/>
        </p:nvSpPr>
        <p:spPr>
          <a:xfrm>
            <a:off x="4252701" y="2506890"/>
            <a:ext cx="1219199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Emergency brake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273490-1419-4884-9F28-4194C5011A81}"/>
              </a:ext>
            </a:extLst>
          </p:cNvPr>
          <p:cNvSpPr txBox="1"/>
          <p:nvPr/>
        </p:nvSpPr>
        <p:spPr>
          <a:xfrm>
            <a:off x="6193105" y="2685426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1FE245-42AD-4466-BEAD-1D11D64DD8F8}"/>
              </a:ext>
            </a:extLst>
          </p:cNvPr>
          <p:cNvSpPr txBox="1"/>
          <p:nvPr/>
        </p:nvSpPr>
        <p:spPr>
          <a:xfrm>
            <a:off x="7413628" y="2685896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14D832-7646-49DC-89C6-88577DE7AD61}"/>
              </a:ext>
            </a:extLst>
          </p:cNvPr>
          <p:cNvSpPr txBox="1"/>
          <p:nvPr/>
        </p:nvSpPr>
        <p:spPr>
          <a:xfrm>
            <a:off x="6193106" y="5624439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7757C4-C9B0-4979-B5FC-E25ECC72D60B}"/>
              </a:ext>
            </a:extLst>
          </p:cNvPr>
          <p:cNvSpPr txBox="1"/>
          <p:nvPr/>
        </p:nvSpPr>
        <p:spPr>
          <a:xfrm>
            <a:off x="7413628" y="5624439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B87E6-09D6-4B67-8A48-3510A6B5B618}"/>
              </a:ext>
            </a:extLst>
          </p:cNvPr>
          <p:cNvSpPr txBox="1"/>
          <p:nvPr/>
        </p:nvSpPr>
        <p:spPr>
          <a:xfrm>
            <a:off x="4562737" y="5500205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2A4763-6216-441E-8368-7632112F1FA7}"/>
              </a:ext>
            </a:extLst>
          </p:cNvPr>
          <p:cNvSpPr/>
          <p:nvPr/>
        </p:nvSpPr>
        <p:spPr>
          <a:xfrm>
            <a:off x="5911888" y="5104193"/>
            <a:ext cx="2390139" cy="115493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A5378F-EA29-4BF8-A3EE-8546AFA47CDB}"/>
              </a:ext>
            </a:extLst>
          </p:cNvPr>
          <p:cNvSpPr txBox="1"/>
          <p:nvPr/>
        </p:nvSpPr>
        <p:spPr>
          <a:xfrm>
            <a:off x="6457907" y="5156644"/>
            <a:ext cx="12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Wayside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277164-8074-432D-B43B-F1A5B8F09C22}"/>
              </a:ext>
            </a:extLst>
          </p:cNvPr>
          <p:cNvSpPr/>
          <p:nvPr/>
        </p:nvSpPr>
        <p:spPr>
          <a:xfrm>
            <a:off x="5911872" y="2506093"/>
            <a:ext cx="2389713" cy="105491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6172A3-DC77-4BB0-8A01-8E29431DE859}"/>
              </a:ext>
            </a:extLst>
          </p:cNvPr>
          <p:cNvSpPr txBox="1"/>
          <p:nvPr/>
        </p:nvSpPr>
        <p:spPr>
          <a:xfrm>
            <a:off x="6466003" y="3153221"/>
            <a:ext cx="12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Onboard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9AB0E-417D-451B-B425-F0AB49A9502E}"/>
              </a:ext>
            </a:extLst>
          </p:cNvPr>
          <p:cNvSpPr txBox="1"/>
          <p:nvPr/>
        </p:nvSpPr>
        <p:spPr>
          <a:xfrm>
            <a:off x="7023816" y="1461541"/>
            <a:ext cx="97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Cab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450E258-122F-4894-BA1D-679255C37020}"/>
              </a:ext>
            </a:extLst>
          </p:cNvPr>
          <p:cNvCxnSpPr>
            <a:cxnSpLocks/>
          </p:cNvCxnSpPr>
          <p:nvPr/>
        </p:nvCxnSpPr>
        <p:spPr>
          <a:xfrm>
            <a:off x="7916322" y="2263140"/>
            <a:ext cx="0" cy="422286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11331C4-ACA1-40F8-98D5-F49434443A9F}"/>
              </a:ext>
            </a:extLst>
          </p:cNvPr>
          <p:cNvCxnSpPr>
            <a:cxnSpLocks/>
            <a:stCxn id="28" idx="0"/>
            <a:endCxn id="30" idx="2"/>
          </p:cNvCxnSpPr>
          <p:nvPr/>
        </p:nvCxnSpPr>
        <p:spPr>
          <a:xfrm flipH="1" flipV="1">
            <a:off x="7106729" y="3561005"/>
            <a:ext cx="229" cy="1543188"/>
          </a:xfrm>
          <a:prstGeom prst="straightConnector1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8FAE473-C7D7-457B-8BE8-6F2CBCAFC889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7739357" y="3055228"/>
            <a:ext cx="0" cy="2569211"/>
          </a:xfrm>
          <a:prstGeom prst="straightConnector1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7392185-D2D5-4A96-9175-4F4F30574C1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5214194" y="5681661"/>
            <a:ext cx="697694" cy="3210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F5EC69CD-EAED-40DC-B081-5BB73C7BA33E}"/>
              </a:ext>
            </a:extLst>
          </p:cNvPr>
          <p:cNvCxnSpPr>
            <a:cxnSpLocks/>
          </p:cNvCxnSpPr>
          <p:nvPr/>
        </p:nvCxnSpPr>
        <p:spPr>
          <a:xfrm rot="5400000">
            <a:off x="3931861" y="3196124"/>
            <a:ext cx="585994" cy="500186"/>
          </a:xfrm>
          <a:prstGeom prst="bentConnector3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791B3878-96C3-4964-939E-E7C07F7376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2027" y="3415302"/>
            <a:ext cx="585995" cy="61831"/>
          </a:xfrm>
          <a:prstGeom prst="bentConnector3">
            <a:avLst>
              <a:gd name="adj1" fmla="val 50000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109C38D1-1DAB-4206-97CD-C9993A63B3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1852" y="3177433"/>
            <a:ext cx="585995" cy="537570"/>
          </a:xfrm>
          <a:prstGeom prst="bentConnector3">
            <a:avLst>
              <a:gd name="adj1" fmla="val 50000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76406D22-A3D9-419B-BC66-8318FCAC7A2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827506" y="-133339"/>
            <a:ext cx="92618" cy="5731084"/>
          </a:xfrm>
          <a:prstGeom prst="bentConnector3">
            <a:avLst>
              <a:gd name="adj1" fmla="val -596482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99683A38-EB89-47F2-A382-84F66A8942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01300" y="1767891"/>
            <a:ext cx="178536" cy="1656533"/>
          </a:xfrm>
          <a:prstGeom prst="bentConnector3">
            <a:avLst>
              <a:gd name="adj1" fmla="val 228041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1492E24E-A9BD-4C82-8A32-3D28C9B3ECCD}"/>
              </a:ext>
            </a:extLst>
          </p:cNvPr>
          <p:cNvCxnSpPr>
            <a:cxnSpLocks/>
            <a:stCxn id="23" idx="0"/>
            <a:endCxn id="21" idx="0"/>
          </p:cNvCxnSpPr>
          <p:nvPr/>
        </p:nvCxnSpPr>
        <p:spPr>
          <a:xfrm rot="16200000" flipV="1">
            <a:off x="4867204" y="1033795"/>
            <a:ext cx="178536" cy="3124725"/>
          </a:xfrm>
          <a:prstGeom prst="bentConnector3">
            <a:avLst>
              <a:gd name="adj1" fmla="val 228041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013C4753-96C5-4BEE-8739-96C318364B67}"/>
              </a:ext>
            </a:extLst>
          </p:cNvPr>
          <p:cNvSpPr/>
          <p:nvPr/>
        </p:nvSpPr>
        <p:spPr>
          <a:xfrm>
            <a:off x="640934" y="933454"/>
            <a:ext cx="95830" cy="2805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15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2B397-D387-43A3-9453-21E949939E8E}"/>
              </a:ext>
            </a:extLst>
          </p:cNvPr>
          <p:cNvSpPr txBox="1"/>
          <p:nvPr/>
        </p:nvSpPr>
        <p:spPr>
          <a:xfrm>
            <a:off x="6445488" y="4948997"/>
            <a:ext cx="141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Speed (m/s)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FF1CD-A9AC-4755-B487-AAB5B32D66DB}"/>
              </a:ext>
            </a:extLst>
          </p:cNvPr>
          <p:cNvSpPr txBox="1"/>
          <p:nvPr/>
        </p:nvSpPr>
        <p:spPr>
          <a:xfrm rot="16200000">
            <a:off x="-363773" y="2952979"/>
            <a:ext cx="258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Maximum traction force</a:t>
            </a:r>
          </a:p>
          <a:p>
            <a:pPr algn="ctr"/>
            <a:r>
              <a:rPr lang="en-GB" dirty="0"/>
              <a:t>(KN)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D89FDC-82D8-4AFB-AEB8-63A261E6D01B}"/>
              </a:ext>
            </a:extLst>
          </p:cNvPr>
          <p:cNvCxnSpPr/>
          <p:nvPr/>
        </p:nvCxnSpPr>
        <p:spPr>
          <a:xfrm flipV="1">
            <a:off x="1931831" y="1558344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28B5C4-ED28-4F10-8771-6A39E3F10532}"/>
              </a:ext>
            </a:extLst>
          </p:cNvPr>
          <p:cNvCxnSpPr>
            <a:cxnSpLocks/>
          </p:cNvCxnSpPr>
          <p:nvPr/>
        </p:nvCxnSpPr>
        <p:spPr>
          <a:xfrm flipV="1">
            <a:off x="1931831" y="4902385"/>
            <a:ext cx="4882194" cy="44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DC39B3-ED3A-40A8-A2EE-AD71827ADBF6}"/>
              </a:ext>
            </a:extLst>
          </p:cNvPr>
          <p:cNvCxnSpPr/>
          <p:nvPr/>
        </p:nvCxnSpPr>
        <p:spPr>
          <a:xfrm>
            <a:off x="1940640" y="1979589"/>
            <a:ext cx="2348069" cy="355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F864B411-3D8E-445E-A9BD-237AF50E98B4}"/>
              </a:ext>
            </a:extLst>
          </p:cNvPr>
          <p:cNvSpPr/>
          <p:nvPr/>
        </p:nvSpPr>
        <p:spPr>
          <a:xfrm rot="1460930">
            <a:off x="3801906" y="1349830"/>
            <a:ext cx="3849447" cy="1798103"/>
          </a:xfrm>
          <a:prstGeom prst="arc">
            <a:avLst>
              <a:gd name="adj1" fmla="val 2212888"/>
              <a:gd name="adj2" fmla="val 913083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155F53-053A-4B22-A2E3-144D89D757BE}"/>
              </a:ext>
            </a:extLst>
          </p:cNvPr>
          <p:cNvCxnSpPr/>
          <p:nvPr/>
        </p:nvCxnSpPr>
        <p:spPr>
          <a:xfrm>
            <a:off x="357187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2E8E3D-C415-406D-B44C-31C92C52B880}"/>
              </a:ext>
            </a:extLst>
          </p:cNvPr>
          <p:cNvCxnSpPr/>
          <p:nvPr/>
        </p:nvCxnSpPr>
        <p:spPr>
          <a:xfrm>
            <a:off x="439102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5F9D6D-29DD-4B2E-8DA0-F109857519A1}"/>
              </a:ext>
            </a:extLst>
          </p:cNvPr>
          <p:cNvCxnSpPr/>
          <p:nvPr/>
        </p:nvCxnSpPr>
        <p:spPr>
          <a:xfrm>
            <a:off x="521017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435E13-657C-43A6-A0AB-E7A4411A855C}"/>
              </a:ext>
            </a:extLst>
          </p:cNvPr>
          <p:cNvCxnSpPr/>
          <p:nvPr/>
        </p:nvCxnSpPr>
        <p:spPr>
          <a:xfrm>
            <a:off x="602932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FD8042C-F04A-4A36-87DD-3149BC789E58}"/>
              </a:ext>
            </a:extLst>
          </p:cNvPr>
          <p:cNvCxnSpPr/>
          <p:nvPr/>
        </p:nvCxnSpPr>
        <p:spPr>
          <a:xfrm>
            <a:off x="275272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532266F-EED3-47D7-B2CF-A2C3CD0FE934}"/>
              </a:ext>
            </a:extLst>
          </p:cNvPr>
          <p:cNvSpPr txBox="1"/>
          <p:nvPr/>
        </p:nvSpPr>
        <p:spPr>
          <a:xfrm>
            <a:off x="1808282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81DC9E-6729-4561-B217-9FC63DD60FD8}"/>
              </a:ext>
            </a:extLst>
          </p:cNvPr>
          <p:cNvSpPr txBox="1"/>
          <p:nvPr/>
        </p:nvSpPr>
        <p:spPr>
          <a:xfrm>
            <a:off x="2566178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F89649-C770-4B5A-AAFA-5190BA7D896E}"/>
              </a:ext>
            </a:extLst>
          </p:cNvPr>
          <p:cNvSpPr txBox="1"/>
          <p:nvPr/>
        </p:nvSpPr>
        <p:spPr>
          <a:xfrm>
            <a:off x="3390749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07FD7D-B78C-428B-A019-118C81C83FD3}"/>
              </a:ext>
            </a:extLst>
          </p:cNvPr>
          <p:cNvSpPr txBox="1"/>
          <p:nvPr/>
        </p:nvSpPr>
        <p:spPr>
          <a:xfrm>
            <a:off x="4215320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599BC5-CB2F-48A8-90BC-EB62EFEC7759}"/>
              </a:ext>
            </a:extLst>
          </p:cNvPr>
          <p:cNvSpPr txBox="1"/>
          <p:nvPr/>
        </p:nvSpPr>
        <p:spPr>
          <a:xfrm>
            <a:off x="5039891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40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ED5224-5FEC-48D8-96A3-BC960D51AB1C}"/>
              </a:ext>
            </a:extLst>
          </p:cNvPr>
          <p:cNvSpPr txBox="1"/>
          <p:nvPr/>
        </p:nvSpPr>
        <p:spPr>
          <a:xfrm>
            <a:off x="5864463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50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4ADA4-85CE-4440-99F4-2BF0D8507FAB}"/>
              </a:ext>
            </a:extLst>
          </p:cNvPr>
          <p:cNvCxnSpPr>
            <a:cxnSpLocks/>
          </p:cNvCxnSpPr>
          <p:nvPr/>
        </p:nvCxnSpPr>
        <p:spPr>
          <a:xfrm>
            <a:off x="1814515" y="1983724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C2B2D8-C64A-4DF3-8E75-33436EABB3ED}"/>
              </a:ext>
            </a:extLst>
          </p:cNvPr>
          <p:cNvCxnSpPr>
            <a:cxnSpLocks/>
          </p:cNvCxnSpPr>
          <p:nvPr/>
        </p:nvCxnSpPr>
        <p:spPr>
          <a:xfrm>
            <a:off x="1814515" y="2470961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A7D11E5-A988-4550-B769-CBA3B2BCC82C}"/>
              </a:ext>
            </a:extLst>
          </p:cNvPr>
          <p:cNvCxnSpPr>
            <a:cxnSpLocks/>
          </p:cNvCxnSpPr>
          <p:nvPr/>
        </p:nvCxnSpPr>
        <p:spPr>
          <a:xfrm>
            <a:off x="1814515" y="2958198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688405-8B7C-4F5A-A487-81FD439C635E}"/>
              </a:ext>
            </a:extLst>
          </p:cNvPr>
          <p:cNvCxnSpPr>
            <a:cxnSpLocks/>
          </p:cNvCxnSpPr>
          <p:nvPr/>
        </p:nvCxnSpPr>
        <p:spPr>
          <a:xfrm>
            <a:off x="1814515" y="3445435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8800EDB-CEA8-4C93-88B3-171460DCBF52}"/>
              </a:ext>
            </a:extLst>
          </p:cNvPr>
          <p:cNvCxnSpPr>
            <a:cxnSpLocks/>
          </p:cNvCxnSpPr>
          <p:nvPr/>
        </p:nvCxnSpPr>
        <p:spPr>
          <a:xfrm>
            <a:off x="1814515" y="3932672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470FAF0-DB18-4212-AC1D-DBC89332B7CD}"/>
              </a:ext>
            </a:extLst>
          </p:cNvPr>
          <p:cNvCxnSpPr>
            <a:cxnSpLocks/>
          </p:cNvCxnSpPr>
          <p:nvPr/>
        </p:nvCxnSpPr>
        <p:spPr>
          <a:xfrm>
            <a:off x="1814515" y="4419909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0" name="TextBox 59">
            <a:extLst>
              <a:ext uri="{FF2B5EF4-FFF2-40B4-BE49-F238E27FC236}">
                <a16:creationId xmlns:a16="http://schemas.microsoft.com/office/drawing/2014/main" id="{0597ABE2-D429-49D8-847C-211FB1FA3D0A}"/>
              </a:ext>
            </a:extLst>
          </p:cNvPr>
          <p:cNvSpPr txBox="1"/>
          <p:nvPr/>
        </p:nvSpPr>
        <p:spPr>
          <a:xfrm>
            <a:off x="1418613" y="1850394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300</a:t>
            </a:r>
          </a:p>
        </p:txBody>
      </p:sp>
      <p:sp useBgFill="1">
        <p:nvSpPr>
          <p:cNvPr id="61" name="TextBox 60">
            <a:extLst>
              <a:ext uri="{FF2B5EF4-FFF2-40B4-BE49-F238E27FC236}">
                <a16:creationId xmlns:a16="http://schemas.microsoft.com/office/drawing/2014/main" id="{6A336BB8-8150-4C4F-9814-1DB483D44BB2}"/>
              </a:ext>
            </a:extLst>
          </p:cNvPr>
          <p:cNvSpPr txBox="1"/>
          <p:nvPr/>
        </p:nvSpPr>
        <p:spPr>
          <a:xfrm>
            <a:off x="1418613" y="2336800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250</a:t>
            </a:r>
          </a:p>
        </p:txBody>
      </p:sp>
      <p:sp useBgFill="1">
        <p:nvSpPr>
          <p:cNvPr id="62" name="TextBox 61">
            <a:extLst>
              <a:ext uri="{FF2B5EF4-FFF2-40B4-BE49-F238E27FC236}">
                <a16:creationId xmlns:a16="http://schemas.microsoft.com/office/drawing/2014/main" id="{4E4ECEF4-C62D-4DC4-8DB0-601211175C72}"/>
              </a:ext>
            </a:extLst>
          </p:cNvPr>
          <p:cNvSpPr txBox="1"/>
          <p:nvPr/>
        </p:nvSpPr>
        <p:spPr>
          <a:xfrm>
            <a:off x="1418613" y="2825945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200</a:t>
            </a:r>
          </a:p>
        </p:txBody>
      </p:sp>
      <p:sp useBgFill="1">
        <p:nvSpPr>
          <p:cNvPr id="63" name="TextBox 62">
            <a:extLst>
              <a:ext uri="{FF2B5EF4-FFF2-40B4-BE49-F238E27FC236}">
                <a16:creationId xmlns:a16="http://schemas.microsoft.com/office/drawing/2014/main" id="{282F0C3E-49EE-4E2A-B11D-9ADB3C5989F9}"/>
              </a:ext>
            </a:extLst>
          </p:cNvPr>
          <p:cNvSpPr txBox="1"/>
          <p:nvPr/>
        </p:nvSpPr>
        <p:spPr>
          <a:xfrm>
            <a:off x="1418613" y="3309825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150</a:t>
            </a:r>
          </a:p>
        </p:txBody>
      </p:sp>
      <p:sp useBgFill="1">
        <p:nvSpPr>
          <p:cNvPr id="64" name="TextBox 63">
            <a:extLst>
              <a:ext uri="{FF2B5EF4-FFF2-40B4-BE49-F238E27FC236}">
                <a16:creationId xmlns:a16="http://schemas.microsoft.com/office/drawing/2014/main" id="{0A71AFE1-B199-421D-956D-EBE005F00B95}"/>
              </a:ext>
            </a:extLst>
          </p:cNvPr>
          <p:cNvSpPr txBox="1"/>
          <p:nvPr/>
        </p:nvSpPr>
        <p:spPr>
          <a:xfrm>
            <a:off x="1418613" y="3793705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/>
              <a:t>1</a:t>
            </a:r>
            <a:r>
              <a:rPr lang="en-GB" sz="1100" dirty="0"/>
              <a:t>0</a:t>
            </a:r>
            <a:r>
              <a:rPr lang="en-GB" sz="1100"/>
              <a:t>0</a:t>
            </a:r>
            <a:endParaRPr lang="en-GB" sz="1100" dirty="0"/>
          </a:p>
        </p:txBody>
      </p:sp>
      <p:sp useBgFill="1">
        <p:nvSpPr>
          <p:cNvPr id="65" name="TextBox 64">
            <a:extLst>
              <a:ext uri="{FF2B5EF4-FFF2-40B4-BE49-F238E27FC236}">
                <a16:creationId xmlns:a16="http://schemas.microsoft.com/office/drawing/2014/main" id="{2D8D6664-2B2F-4778-AC92-A115CCB5ACFC}"/>
              </a:ext>
            </a:extLst>
          </p:cNvPr>
          <p:cNvSpPr txBox="1"/>
          <p:nvPr/>
        </p:nvSpPr>
        <p:spPr>
          <a:xfrm>
            <a:off x="1418613" y="4277585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6820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2405B4-141E-4E57-8619-5E49A8FAE2BC}"/>
              </a:ext>
            </a:extLst>
          </p:cNvPr>
          <p:cNvCxnSpPr/>
          <p:nvPr/>
        </p:nvCxnSpPr>
        <p:spPr>
          <a:xfrm>
            <a:off x="316605" y="4636397"/>
            <a:ext cx="92727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94F4163-52E1-4A91-92AA-FAFD5D9AC115}"/>
              </a:ext>
            </a:extLst>
          </p:cNvPr>
          <p:cNvGrpSpPr/>
          <p:nvPr/>
        </p:nvGrpSpPr>
        <p:grpSpPr>
          <a:xfrm>
            <a:off x="6849747" y="3057358"/>
            <a:ext cx="2444748" cy="3017193"/>
            <a:chOff x="6849747" y="3057358"/>
            <a:chExt cx="2444748" cy="30171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71080F2-651B-4710-BB67-2CEA259394BE}"/>
                </a:ext>
              </a:extLst>
            </p:cNvPr>
            <p:cNvGrpSpPr/>
            <p:nvPr/>
          </p:nvGrpSpPr>
          <p:grpSpPr>
            <a:xfrm>
              <a:off x="7556500" y="3595005"/>
              <a:ext cx="1181100" cy="1041392"/>
              <a:chOff x="7518400" y="2984500"/>
              <a:chExt cx="1181100" cy="104139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005B262-812F-4046-8A87-DDB2EF83D272}"/>
                  </a:ext>
                </a:extLst>
              </p:cNvPr>
              <p:cNvSpPr/>
              <p:nvPr/>
            </p:nvSpPr>
            <p:spPr>
              <a:xfrm>
                <a:off x="7518400" y="2984500"/>
                <a:ext cx="1181100" cy="8127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4E1CF1C-6C96-464C-A5B0-75EC51D6E8C2}"/>
                  </a:ext>
                </a:extLst>
              </p:cNvPr>
              <p:cNvSpPr/>
              <p:nvPr/>
            </p:nvSpPr>
            <p:spPr>
              <a:xfrm>
                <a:off x="8286750" y="3803650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61784DC-0B82-435E-9429-83F2025A5ACF}"/>
                  </a:ext>
                </a:extLst>
              </p:cNvPr>
              <p:cNvSpPr/>
              <p:nvPr/>
            </p:nvSpPr>
            <p:spPr>
              <a:xfrm>
                <a:off x="7718429" y="3797298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65A828-1912-4881-BF59-F9E139B984E9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8147050" y="4001404"/>
              <a:ext cx="0" cy="179614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A78417C-45CF-49E7-972C-C2EE621F87D6}"/>
                </a:ext>
              </a:extLst>
            </p:cNvPr>
            <p:cNvCxnSpPr/>
            <p:nvPr/>
          </p:nvCxnSpPr>
          <p:spPr>
            <a:xfrm flipH="1">
              <a:off x="7452360" y="4823460"/>
              <a:ext cx="69469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62CFD2B-771A-4363-BE49-BF07ADFEA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6529" y="5132070"/>
              <a:ext cx="3905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559F33A-3BFA-459C-B116-DBD84BB1A3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1789" y="5440680"/>
              <a:ext cx="19526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9603611-E924-4CFA-8302-5F504A33B902}"/>
                    </a:ext>
                  </a:extLst>
                </p:cNvPr>
                <p:cNvSpPr txBox="1"/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𝐵𝑟𝑎𝑐𝑘𝑖𝑛𝑔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9603611-E924-4CFA-8302-5F504A33B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11667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CE27B38-204C-484F-9D69-04FDA8B7B7EF}"/>
                    </a:ext>
                  </a:extLst>
                </p:cNvPr>
                <p:cNvSpPr txBox="1"/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𝑅𝑒𝑠𝑖𝑠𝑡𝑎𝑛𝑐𝑒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CE27B38-204C-484F-9D69-04FDA8B7B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blipFill>
                  <a:blip r:embed="rId3"/>
                  <a:stretch>
                    <a:fillRect r="-3130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166ADD6-4990-414E-B4E7-134646444702}"/>
                    </a:ext>
                  </a:extLst>
                </p:cNvPr>
                <p:cNvSpPr txBox="1"/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166ADD6-4990-414E-B4E7-134646444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E1CE6E-BDBA-4211-9F2E-FC82A8F2A839}"/>
                </a:ext>
              </a:extLst>
            </p:cNvPr>
            <p:cNvSpPr txBox="1"/>
            <p:nvPr/>
          </p:nvSpPr>
          <p:spPr>
            <a:xfrm>
              <a:off x="7810499" y="3318968"/>
              <a:ext cx="782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Vehicle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E54EE06-A15B-4BBE-A7C6-3EB5E78EB1C5}"/>
                    </a:ext>
                  </a:extLst>
                </p:cNvPr>
                <p:cNvSpPr txBox="1"/>
                <p:nvPr/>
              </p:nvSpPr>
              <p:spPr>
                <a:xfrm>
                  <a:off x="7011771" y="5445767"/>
                  <a:ext cx="108108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𝑑𝑟𝑎𝑔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𝑟𝑜𝑙𝑙𝑖𝑛</m:t>
                        </m:r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E54EE06-A15B-4BBE-A7C6-3EB5E78EB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1771" y="5445767"/>
                  <a:ext cx="1081087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1685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396922B-3018-4D59-9B1A-48B39ACC3F1B}"/>
                    </a:ext>
                  </a:extLst>
                </p:cNvPr>
                <p:cNvSpPr txBox="1"/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𝑇𝑟𝑎𝑐𝑡𝑖𝑜</m:t>
                        </m:r>
                        <m:sSub>
                          <m:sSub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396922B-3018-4D59-9B1A-48B39ACC3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1130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4503952-6773-4F97-9B8A-C1C719A499F8}"/>
                </a:ext>
              </a:extLst>
            </p:cNvPr>
            <p:cNvCxnSpPr>
              <a:cxnSpLocks/>
            </p:cNvCxnSpPr>
            <p:nvPr/>
          </p:nvCxnSpPr>
          <p:spPr>
            <a:xfrm>
              <a:off x="8637270" y="3318968"/>
              <a:ext cx="6337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7C2A092-8745-467A-ACCE-90BE701090E5}"/>
              </a:ext>
            </a:extLst>
          </p:cNvPr>
          <p:cNvGrpSpPr/>
          <p:nvPr/>
        </p:nvGrpSpPr>
        <p:grpSpPr>
          <a:xfrm>
            <a:off x="4671223" y="3057358"/>
            <a:ext cx="2444748" cy="3017193"/>
            <a:chOff x="6849747" y="3057358"/>
            <a:chExt cx="2444748" cy="301719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5AFFC53-D450-411B-BF54-8DEADB6BBAED}"/>
                </a:ext>
              </a:extLst>
            </p:cNvPr>
            <p:cNvGrpSpPr/>
            <p:nvPr/>
          </p:nvGrpSpPr>
          <p:grpSpPr>
            <a:xfrm>
              <a:off x="7556500" y="3595005"/>
              <a:ext cx="1181100" cy="1041392"/>
              <a:chOff x="7518400" y="2984500"/>
              <a:chExt cx="1181100" cy="104139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8557A34-3E2F-43FC-A39B-BF68A79720AF}"/>
                  </a:ext>
                </a:extLst>
              </p:cNvPr>
              <p:cNvSpPr/>
              <p:nvPr/>
            </p:nvSpPr>
            <p:spPr>
              <a:xfrm>
                <a:off x="7518400" y="2984500"/>
                <a:ext cx="1181100" cy="8127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994E67B-3B08-41DF-913D-7A79F930B75F}"/>
                  </a:ext>
                </a:extLst>
              </p:cNvPr>
              <p:cNvSpPr/>
              <p:nvPr/>
            </p:nvSpPr>
            <p:spPr>
              <a:xfrm>
                <a:off x="8286750" y="3803650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9ABD2E0-7E5E-46CC-B583-39B135A86127}"/>
                  </a:ext>
                </a:extLst>
              </p:cNvPr>
              <p:cNvSpPr/>
              <p:nvPr/>
            </p:nvSpPr>
            <p:spPr>
              <a:xfrm>
                <a:off x="7718429" y="3797298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DF38884-A1B6-49A9-818C-5D38B06879B8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8147050" y="4001404"/>
              <a:ext cx="0" cy="179614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6792895-E08B-4D88-B18C-183678A7947A}"/>
                </a:ext>
              </a:extLst>
            </p:cNvPr>
            <p:cNvCxnSpPr/>
            <p:nvPr/>
          </p:nvCxnSpPr>
          <p:spPr>
            <a:xfrm flipH="1">
              <a:off x="7452360" y="4823460"/>
              <a:ext cx="69469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30D107E-AF1B-4533-A179-B208FE51C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6529" y="5132070"/>
              <a:ext cx="3905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DABCCCD-0F01-4987-8BF1-986E64C640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1789" y="5440680"/>
              <a:ext cx="19526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AD18350-7A8D-4193-801E-90454ED611C8}"/>
                    </a:ext>
                  </a:extLst>
                </p:cNvPr>
                <p:cNvSpPr txBox="1"/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𝐵𝑟𝑎𝑐𝑘𝑖𝑛𝑔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AD18350-7A8D-4193-801E-90454ED61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11570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DA5003-E7A0-4073-9326-47AD95FA5318}"/>
                    </a:ext>
                  </a:extLst>
                </p:cNvPr>
                <p:cNvSpPr txBox="1"/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𝑅𝑒𝑠𝑖𝑠𝑡𝑎𝑛𝑐𝑒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DA5003-E7A0-4073-9326-47AD95FA5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3217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5BF549A-EBD3-41F0-ADEF-061D26FCBB3A}"/>
                    </a:ext>
                  </a:extLst>
                </p:cNvPr>
                <p:cNvSpPr txBox="1"/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5BF549A-EBD3-41F0-ADEF-061D26FCB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5C0718-998A-4BB1-9687-7F68FD82C2B3}"/>
                </a:ext>
              </a:extLst>
            </p:cNvPr>
            <p:cNvSpPr txBox="1"/>
            <p:nvPr/>
          </p:nvSpPr>
          <p:spPr>
            <a:xfrm>
              <a:off x="7810499" y="3318968"/>
              <a:ext cx="82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Vehicle 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A53FEE2-0799-4557-B63B-DB24FE9ACB61}"/>
                    </a:ext>
                  </a:extLst>
                </p:cNvPr>
                <p:cNvSpPr txBox="1"/>
                <p:nvPr/>
              </p:nvSpPr>
              <p:spPr>
                <a:xfrm>
                  <a:off x="7002243" y="5445767"/>
                  <a:ext cx="10906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𝑑𝑟𝑎𝑔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𝑟𝑜𝑙𝑙𝑖𝑛</m:t>
                        </m:r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A53FEE2-0799-4557-B63B-DB24FE9AC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243" y="5445767"/>
                  <a:ext cx="1090616" cy="276999"/>
                </a:xfrm>
                <a:prstGeom prst="rect">
                  <a:avLst/>
                </a:prstGeom>
                <a:blipFill>
                  <a:blip r:embed="rId10"/>
                  <a:stretch>
                    <a:fillRect r="-1676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1BA827-4B2E-47B1-9285-64E1EBCE9D0A}"/>
                    </a:ext>
                  </a:extLst>
                </p:cNvPr>
                <p:cNvSpPr txBox="1"/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𝑇𝑟𝑎𝑐𝑡𝑖𝑜</m:t>
                        </m:r>
                        <m:sSub>
                          <m:sSub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1BA827-4B2E-47B1-9285-64E1EBCE9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1217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A1EA4F4-D5E8-4022-9C4D-DC38F27167D4}"/>
                </a:ext>
              </a:extLst>
            </p:cNvPr>
            <p:cNvCxnSpPr>
              <a:cxnSpLocks/>
            </p:cNvCxnSpPr>
            <p:nvPr/>
          </p:nvCxnSpPr>
          <p:spPr>
            <a:xfrm>
              <a:off x="8637270" y="3318968"/>
              <a:ext cx="6337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F35F797-474A-4864-AF70-2F032CA2AD62}"/>
              </a:ext>
            </a:extLst>
          </p:cNvPr>
          <p:cNvGrpSpPr/>
          <p:nvPr/>
        </p:nvGrpSpPr>
        <p:grpSpPr>
          <a:xfrm>
            <a:off x="6559076" y="3854321"/>
            <a:ext cx="991392" cy="348585"/>
            <a:chOff x="6251895" y="3854321"/>
            <a:chExt cx="991392" cy="348585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437EF04-9C51-4221-82A2-97DD9C3A73A8}"/>
                </a:ext>
              </a:extLst>
            </p:cNvPr>
            <p:cNvCxnSpPr>
              <a:cxnSpLocks/>
            </p:cNvCxnSpPr>
            <p:nvPr/>
          </p:nvCxnSpPr>
          <p:spPr>
            <a:xfrm>
              <a:off x="6251895" y="4003785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940B450-3D8A-4727-B563-ECDCEBE60C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748" y="3854450"/>
              <a:ext cx="54452" cy="152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4E225FC-C627-4E3B-97FE-2A1B7317BC55}"/>
                </a:ext>
              </a:extLst>
            </p:cNvPr>
            <p:cNvCxnSpPr>
              <a:cxnSpLocks/>
            </p:cNvCxnSpPr>
            <p:nvPr/>
          </p:nvCxnSpPr>
          <p:spPr>
            <a:xfrm>
              <a:off x="6510657" y="3857625"/>
              <a:ext cx="104458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0A9B304-7DB0-45D2-BD2A-5CE787AF1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5115" y="3854450"/>
              <a:ext cx="128112" cy="3460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BBEBD84-78CC-4B18-84A4-0586261F1D85}"/>
                </a:ext>
              </a:extLst>
            </p:cNvPr>
            <p:cNvCxnSpPr>
              <a:cxnSpLocks/>
            </p:cNvCxnSpPr>
            <p:nvPr/>
          </p:nvCxnSpPr>
          <p:spPr>
            <a:xfrm>
              <a:off x="6743227" y="3857625"/>
              <a:ext cx="115092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26570B4-8706-4F8D-95D0-6FF3B1D09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319" y="3854448"/>
              <a:ext cx="123349" cy="3484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FB4CC81-7695-4D4D-8494-0A56977C84D3}"/>
                </a:ext>
              </a:extLst>
            </p:cNvPr>
            <p:cNvCxnSpPr>
              <a:cxnSpLocks/>
            </p:cNvCxnSpPr>
            <p:nvPr/>
          </p:nvCxnSpPr>
          <p:spPr>
            <a:xfrm>
              <a:off x="6984837" y="3854321"/>
              <a:ext cx="52076" cy="14708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6700D2-CFDB-42BE-95C6-6D92D82F4D89}"/>
                </a:ext>
              </a:extLst>
            </p:cNvPr>
            <p:cNvCxnSpPr>
              <a:cxnSpLocks/>
            </p:cNvCxnSpPr>
            <p:nvPr/>
          </p:nvCxnSpPr>
          <p:spPr>
            <a:xfrm>
              <a:off x="7036913" y="4001404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70B19DC-CFB1-42B6-AEC8-2362D637BEAB}"/>
              </a:ext>
            </a:extLst>
          </p:cNvPr>
          <p:cNvGrpSpPr/>
          <p:nvPr/>
        </p:nvGrpSpPr>
        <p:grpSpPr>
          <a:xfrm>
            <a:off x="4374284" y="3854321"/>
            <a:ext cx="991392" cy="348585"/>
            <a:chOff x="6251895" y="3854321"/>
            <a:chExt cx="991392" cy="348585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AD0E062-3D3B-43B4-B1E2-CDECA6F2D81E}"/>
                </a:ext>
              </a:extLst>
            </p:cNvPr>
            <p:cNvCxnSpPr>
              <a:cxnSpLocks/>
            </p:cNvCxnSpPr>
            <p:nvPr/>
          </p:nvCxnSpPr>
          <p:spPr>
            <a:xfrm>
              <a:off x="6251895" y="4003785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C45EC87-43DC-4DD9-9643-1D48B089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748" y="3854450"/>
              <a:ext cx="54452" cy="152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B98E72F-32DB-4C79-8C34-6ADB6A6612F8}"/>
                </a:ext>
              </a:extLst>
            </p:cNvPr>
            <p:cNvCxnSpPr>
              <a:cxnSpLocks/>
            </p:cNvCxnSpPr>
            <p:nvPr/>
          </p:nvCxnSpPr>
          <p:spPr>
            <a:xfrm>
              <a:off x="6510657" y="3857625"/>
              <a:ext cx="104458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C862910-C219-47A8-9F5A-50E16957B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5115" y="3854450"/>
              <a:ext cx="128112" cy="3460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6E1E0CB-115D-4454-A2F9-E6854079DF63}"/>
                </a:ext>
              </a:extLst>
            </p:cNvPr>
            <p:cNvCxnSpPr>
              <a:cxnSpLocks/>
            </p:cNvCxnSpPr>
            <p:nvPr/>
          </p:nvCxnSpPr>
          <p:spPr>
            <a:xfrm>
              <a:off x="6743227" y="3857625"/>
              <a:ext cx="115092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57F19D-73E0-4D9B-859B-4996F6406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319" y="3854448"/>
              <a:ext cx="123349" cy="3484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98A2926-455D-42DA-86D4-DB695B0E5268}"/>
                </a:ext>
              </a:extLst>
            </p:cNvPr>
            <p:cNvCxnSpPr>
              <a:cxnSpLocks/>
            </p:cNvCxnSpPr>
            <p:nvPr/>
          </p:nvCxnSpPr>
          <p:spPr>
            <a:xfrm>
              <a:off x="6984837" y="3854321"/>
              <a:ext cx="52076" cy="14708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924B1B-09D1-4F7F-A881-D8AC7BB584A3}"/>
                </a:ext>
              </a:extLst>
            </p:cNvPr>
            <p:cNvCxnSpPr>
              <a:cxnSpLocks/>
            </p:cNvCxnSpPr>
            <p:nvPr/>
          </p:nvCxnSpPr>
          <p:spPr>
            <a:xfrm>
              <a:off x="7036913" y="4001404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213381C-8AC2-4E32-B475-8956DE7ED31A}"/>
              </a:ext>
            </a:extLst>
          </p:cNvPr>
          <p:cNvGrpSpPr/>
          <p:nvPr/>
        </p:nvGrpSpPr>
        <p:grpSpPr>
          <a:xfrm>
            <a:off x="2405390" y="3854321"/>
            <a:ext cx="991392" cy="348585"/>
            <a:chOff x="6251895" y="3854321"/>
            <a:chExt cx="991392" cy="348585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E926974-0F26-4A37-B3FC-535146F8B10F}"/>
                </a:ext>
              </a:extLst>
            </p:cNvPr>
            <p:cNvCxnSpPr>
              <a:cxnSpLocks/>
            </p:cNvCxnSpPr>
            <p:nvPr/>
          </p:nvCxnSpPr>
          <p:spPr>
            <a:xfrm>
              <a:off x="6251895" y="4003785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1E622EA-0800-4CB2-AA0A-9FCDF3BBD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748" y="3854450"/>
              <a:ext cx="54452" cy="152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117919C-5900-4160-A0DF-65F8E00B005D}"/>
                </a:ext>
              </a:extLst>
            </p:cNvPr>
            <p:cNvCxnSpPr>
              <a:cxnSpLocks/>
            </p:cNvCxnSpPr>
            <p:nvPr/>
          </p:nvCxnSpPr>
          <p:spPr>
            <a:xfrm>
              <a:off x="6510657" y="3857625"/>
              <a:ext cx="104458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25DAD24-E9F5-4945-B9A6-EFD6B1B03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5115" y="3854450"/>
              <a:ext cx="128112" cy="3460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A55D478-3318-4FD9-A4AE-4B89875A7590}"/>
                </a:ext>
              </a:extLst>
            </p:cNvPr>
            <p:cNvCxnSpPr>
              <a:cxnSpLocks/>
            </p:cNvCxnSpPr>
            <p:nvPr/>
          </p:nvCxnSpPr>
          <p:spPr>
            <a:xfrm>
              <a:off x="6743227" y="3857625"/>
              <a:ext cx="115092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A08201B-F197-4417-9F53-73DBB7D61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319" y="3854448"/>
              <a:ext cx="123349" cy="3484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A9F28F7-95FF-45B4-9E63-290D278956BE}"/>
                </a:ext>
              </a:extLst>
            </p:cNvPr>
            <p:cNvCxnSpPr>
              <a:cxnSpLocks/>
            </p:cNvCxnSpPr>
            <p:nvPr/>
          </p:nvCxnSpPr>
          <p:spPr>
            <a:xfrm>
              <a:off x="6984837" y="3854321"/>
              <a:ext cx="52076" cy="14708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E506EDD-D2FF-4FF0-BCFC-4849AF4E8649}"/>
                </a:ext>
              </a:extLst>
            </p:cNvPr>
            <p:cNvCxnSpPr>
              <a:cxnSpLocks/>
            </p:cNvCxnSpPr>
            <p:nvPr/>
          </p:nvCxnSpPr>
          <p:spPr>
            <a:xfrm>
              <a:off x="7036913" y="4001404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FC4794B-8663-415F-87BA-092874AE2463}"/>
              </a:ext>
            </a:extLst>
          </p:cNvPr>
          <p:cNvGrpSpPr/>
          <p:nvPr/>
        </p:nvGrpSpPr>
        <p:grpSpPr>
          <a:xfrm>
            <a:off x="509688" y="3043071"/>
            <a:ext cx="2444748" cy="3017193"/>
            <a:chOff x="6849747" y="3057358"/>
            <a:chExt cx="2444748" cy="301719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C24EB64-FF68-466C-840C-6A8A522B4AB0}"/>
                </a:ext>
              </a:extLst>
            </p:cNvPr>
            <p:cNvGrpSpPr/>
            <p:nvPr/>
          </p:nvGrpSpPr>
          <p:grpSpPr>
            <a:xfrm>
              <a:off x="7556500" y="3595005"/>
              <a:ext cx="1181100" cy="1041392"/>
              <a:chOff x="7518400" y="2984500"/>
              <a:chExt cx="1181100" cy="1041392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E8897CC9-5EC4-4EDA-BB20-59A8CF5D2E0E}"/>
                  </a:ext>
                </a:extLst>
              </p:cNvPr>
              <p:cNvSpPr/>
              <p:nvPr/>
            </p:nvSpPr>
            <p:spPr>
              <a:xfrm>
                <a:off x="7518400" y="2984500"/>
                <a:ext cx="1181100" cy="8127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B418693-7465-4CB0-BA0F-C0074E571BC6}"/>
                  </a:ext>
                </a:extLst>
              </p:cNvPr>
              <p:cNvSpPr/>
              <p:nvPr/>
            </p:nvSpPr>
            <p:spPr>
              <a:xfrm>
                <a:off x="8286750" y="3803650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0CE44178-FC1E-4896-9892-3630FE5466AA}"/>
                  </a:ext>
                </a:extLst>
              </p:cNvPr>
              <p:cNvSpPr/>
              <p:nvPr/>
            </p:nvSpPr>
            <p:spPr>
              <a:xfrm>
                <a:off x="7718429" y="3797298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6BF7195-1683-4A00-8ED0-EC8D8512F28A}"/>
                </a:ext>
              </a:extLst>
            </p:cNvPr>
            <p:cNvCxnSpPr>
              <a:cxnSpLocks/>
              <a:endCxn id="148" idx="0"/>
            </p:cNvCxnSpPr>
            <p:nvPr/>
          </p:nvCxnSpPr>
          <p:spPr>
            <a:xfrm>
              <a:off x="8147050" y="4001404"/>
              <a:ext cx="0" cy="179614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9EE3903D-86BA-4B93-BDE5-2C62C708C590}"/>
                </a:ext>
              </a:extLst>
            </p:cNvPr>
            <p:cNvCxnSpPr/>
            <p:nvPr/>
          </p:nvCxnSpPr>
          <p:spPr>
            <a:xfrm flipH="1">
              <a:off x="7452360" y="4823460"/>
              <a:ext cx="69469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E7B57EE-7832-4481-A1A7-4E3FA16081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6529" y="5132070"/>
              <a:ext cx="3905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60158A3-B238-4E12-8DF4-D86FEA06C2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1789" y="5440680"/>
              <a:ext cx="19526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09D04DF6-E4A4-438C-9D38-241877404CF5}"/>
                    </a:ext>
                  </a:extLst>
                </p:cNvPr>
                <p:cNvSpPr txBox="1"/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𝐵𝑟𝑎𝑐𝑘𝑖𝑛𝑔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09D04DF6-E4A4-438C-9D38-241877404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blipFill>
                  <a:blip r:embed="rId12"/>
                  <a:stretch>
                    <a:fillRect r="-13333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B54005B1-1C1E-4198-8208-EECC3A51A9BC}"/>
                    </a:ext>
                  </a:extLst>
                </p:cNvPr>
                <p:cNvSpPr txBox="1"/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𝑅𝑒𝑠𝑖𝑠𝑡𝑎𝑛𝑐𝑒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B54005B1-1C1E-4198-8208-EECC3A51A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blipFill>
                  <a:blip r:embed="rId13"/>
                  <a:stretch>
                    <a:fillRect r="-3304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017D811-9D3F-41AF-959F-C7A5552D0E3F}"/>
                    </a:ext>
                  </a:extLst>
                </p:cNvPr>
                <p:cNvSpPr txBox="1"/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017D811-9D3F-41AF-959F-C7A5552D0E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84797C1-7ED9-4EB8-BE98-11A9D0B2849C}"/>
                </a:ext>
              </a:extLst>
            </p:cNvPr>
            <p:cNvSpPr txBox="1"/>
            <p:nvPr/>
          </p:nvSpPr>
          <p:spPr>
            <a:xfrm>
              <a:off x="7810499" y="3318968"/>
              <a:ext cx="775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Vehicle 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0DD7F042-92CD-46C4-987E-E4BFF8D08704}"/>
                    </a:ext>
                  </a:extLst>
                </p:cNvPr>
                <p:cNvSpPr txBox="1"/>
                <p:nvPr/>
              </p:nvSpPr>
              <p:spPr>
                <a:xfrm>
                  <a:off x="6987889" y="5445767"/>
                  <a:ext cx="11049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𝑑𝑟𝑎𝑔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𝑟𝑜𝑙𝑙𝑖𝑛</m:t>
                        </m:r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0DD7F042-92CD-46C4-987E-E4BFF8D08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7889" y="5445767"/>
                  <a:ext cx="1104970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549" b="-444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75F70AA7-A1A4-46EE-9FDB-EFB1830C76CE}"/>
                    </a:ext>
                  </a:extLst>
                </p:cNvPr>
                <p:cNvSpPr txBox="1"/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𝑇𝑟𝑎𝑐𝑡𝑖𝑜</m:t>
                        </m:r>
                        <m:sSub>
                          <m:sSub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75F70AA7-A1A4-46EE-9FDB-EFB1830C76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blipFill>
                  <a:blip r:embed="rId16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2AA332A9-C717-4AA3-879B-F156AAA70585}"/>
                </a:ext>
              </a:extLst>
            </p:cNvPr>
            <p:cNvCxnSpPr>
              <a:cxnSpLocks/>
            </p:cNvCxnSpPr>
            <p:nvPr/>
          </p:nvCxnSpPr>
          <p:spPr>
            <a:xfrm>
              <a:off x="8637270" y="3318968"/>
              <a:ext cx="6337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D0C25EEC-DFB4-40E5-9207-7B2B211CD799}"/>
              </a:ext>
            </a:extLst>
          </p:cNvPr>
          <p:cNvSpPr txBox="1"/>
          <p:nvPr/>
        </p:nvSpPr>
        <p:spPr>
          <a:xfrm>
            <a:off x="3613029" y="3759550"/>
            <a:ext cx="64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· · ·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1823457-D046-451B-A740-D479301E7223}"/>
                  </a:ext>
                </a:extLst>
              </p:cNvPr>
              <p:cNvSpPr txBox="1"/>
              <p:nvPr/>
            </p:nvSpPr>
            <p:spPr>
              <a:xfrm>
                <a:off x="6893791" y="4182563"/>
                <a:ext cx="3176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1823457-D046-451B-A740-D479301E7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791" y="4182563"/>
                <a:ext cx="31765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9EC09B8-CBCA-4F89-951C-6CD23638C228}"/>
                  </a:ext>
                </a:extLst>
              </p:cNvPr>
              <p:cNvSpPr txBox="1"/>
              <p:nvPr/>
            </p:nvSpPr>
            <p:spPr>
              <a:xfrm>
                <a:off x="4714166" y="4182563"/>
                <a:ext cx="3176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9EC09B8-CBCA-4F89-951C-6CD23638C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66" y="4182563"/>
                <a:ext cx="31765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F7C95CC-E05A-4291-B7BE-20FFBE6F93CB}"/>
                  </a:ext>
                </a:extLst>
              </p:cNvPr>
              <p:cNvSpPr txBox="1"/>
              <p:nvPr/>
            </p:nvSpPr>
            <p:spPr>
              <a:xfrm>
                <a:off x="2740516" y="4182563"/>
                <a:ext cx="3176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F7C95CC-E05A-4291-B7BE-20FFBE6F9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516" y="4182563"/>
                <a:ext cx="31765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89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0136692-CBA6-4F3B-9F99-65382BD8200E}"/>
              </a:ext>
            </a:extLst>
          </p:cNvPr>
          <p:cNvSpPr/>
          <p:nvPr/>
        </p:nvSpPr>
        <p:spPr>
          <a:xfrm>
            <a:off x="1237498" y="370017"/>
            <a:ext cx="8448419" cy="1473841"/>
          </a:xfrm>
          <a:prstGeom prst="rect">
            <a:avLst/>
          </a:prstGeom>
          <a:gradFill flip="none" rotWithShape="1">
            <a:gsLst>
              <a:gs pos="90000">
                <a:schemeClr val="bg1"/>
              </a:gs>
              <a:gs pos="1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term</a:t>
            </a:r>
          </a:p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C31546-F146-4D95-8C7D-E8D41B2C0FE6}"/>
              </a:ext>
            </a:extLst>
          </p:cNvPr>
          <p:cNvSpPr/>
          <p:nvPr/>
        </p:nvSpPr>
        <p:spPr>
          <a:xfrm>
            <a:off x="1251389" y="2947099"/>
            <a:ext cx="8448419" cy="890342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Real time Intelligence, </a:t>
            </a:r>
          </a:p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Controlling &amp; monitoring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A74217-5CD8-4B2A-A447-F9959ED1C66A}"/>
              </a:ext>
            </a:extLst>
          </p:cNvPr>
          <p:cNvSpPr/>
          <p:nvPr/>
        </p:nvSpPr>
        <p:spPr>
          <a:xfrm>
            <a:off x="1251389" y="2018331"/>
            <a:ext cx="8448419" cy="890342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rgbClr val="3762A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Storage &amp; persistence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1C8A47-0789-4246-BDD3-7F8500E8787E}"/>
              </a:ext>
            </a:extLst>
          </p:cNvPr>
          <p:cNvSpPr/>
          <p:nvPr/>
        </p:nvSpPr>
        <p:spPr>
          <a:xfrm>
            <a:off x="1251389" y="3874427"/>
            <a:ext cx="8448419" cy="1663488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Sensors</a:t>
            </a:r>
          </a:p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&amp;</a:t>
            </a:r>
          </a:p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controllers</a:t>
            </a: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2A4AFE5A-0BFE-441D-B51B-0EECD094B8BA}"/>
              </a:ext>
            </a:extLst>
          </p:cNvPr>
          <p:cNvSpPr/>
          <p:nvPr/>
        </p:nvSpPr>
        <p:spPr>
          <a:xfrm rot="10800000">
            <a:off x="8800847" y="4371355"/>
            <a:ext cx="287496" cy="22096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A9C602-B2A1-494D-86CE-A94D343FA309}"/>
              </a:ext>
            </a:extLst>
          </p:cNvPr>
          <p:cNvSpPr/>
          <p:nvPr/>
        </p:nvSpPr>
        <p:spPr>
          <a:xfrm>
            <a:off x="3929433" y="668337"/>
            <a:ext cx="1716228" cy="897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Railway Traffic Control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8196FC-EB19-42F5-9CE0-60E88339D94E}"/>
              </a:ext>
            </a:extLst>
          </p:cNvPr>
          <p:cNvSpPr/>
          <p:nvPr/>
        </p:nvSpPr>
        <p:spPr>
          <a:xfrm>
            <a:off x="7965118" y="3037481"/>
            <a:ext cx="1553832" cy="669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SCADA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2D157BF-DE80-4ECE-A28C-C7185BDB2EC3}"/>
              </a:ext>
            </a:extLst>
          </p:cNvPr>
          <p:cNvGrpSpPr/>
          <p:nvPr/>
        </p:nvGrpSpPr>
        <p:grpSpPr>
          <a:xfrm>
            <a:off x="6076576" y="2092093"/>
            <a:ext cx="3442374" cy="706953"/>
            <a:chOff x="6264839" y="2132623"/>
            <a:chExt cx="3442374" cy="70695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6473D7-AD81-4B6B-9CE9-F994E23C8327}"/>
                </a:ext>
              </a:extLst>
            </p:cNvPr>
            <p:cNvSpPr/>
            <p:nvPr/>
          </p:nvSpPr>
          <p:spPr>
            <a:xfrm>
              <a:off x="6264839" y="2164219"/>
              <a:ext cx="3442374" cy="6695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b="1" spc="300" dirty="0">
                  <a:solidFill>
                    <a:srgbClr val="002060"/>
                  </a:solidFill>
                </a:rPr>
                <a:t>History database</a:t>
              </a:r>
            </a:p>
          </p:txBody>
        </p:sp>
        <p:pic>
          <p:nvPicPr>
            <p:cNvPr id="5" name="Graphic 4" descr="Database">
              <a:extLst>
                <a:ext uri="{FF2B5EF4-FFF2-40B4-BE49-F238E27FC236}">
                  <a16:creationId xmlns:a16="http://schemas.microsoft.com/office/drawing/2014/main" id="{FB534F6A-A15C-454B-B5EE-D95860CE6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64839" y="2132623"/>
              <a:ext cx="706953" cy="706953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A6FA0BB-0E15-4A07-844F-89B7013C0D25}"/>
              </a:ext>
            </a:extLst>
          </p:cNvPr>
          <p:cNvSpPr/>
          <p:nvPr/>
        </p:nvSpPr>
        <p:spPr>
          <a:xfrm rot="16200000">
            <a:off x="-1106374" y="3341477"/>
            <a:ext cx="3519586" cy="873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time closed loop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E4E23C-140F-4728-A6FD-8981B2D8D3B0}"/>
              </a:ext>
            </a:extLst>
          </p:cNvPr>
          <p:cNvSpPr/>
          <p:nvPr/>
        </p:nvSpPr>
        <p:spPr>
          <a:xfrm rot="16200000">
            <a:off x="-83502" y="670291"/>
            <a:ext cx="1473840" cy="873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Near</a:t>
            </a:r>
          </a:p>
          <a:p>
            <a:pPr algn="ctr"/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time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7102D4-BE6F-467A-8A4E-40C803C720B1}"/>
              </a:ext>
            </a:extLst>
          </p:cNvPr>
          <p:cNvSpPr/>
          <p:nvPr/>
        </p:nvSpPr>
        <p:spPr>
          <a:xfrm>
            <a:off x="4111685" y="4322213"/>
            <a:ext cx="1533976" cy="763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Demand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manager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87E0F6-63DE-4674-B691-5538A00AAC6C}"/>
              </a:ext>
            </a:extLst>
          </p:cNvPr>
          <p:cNvSpPr/>
          <p:nvPr/>
        </p:nvSpPr>
        <p:spPr>
          <a:xfrm>
            <a:off x="6062844" y="3037481"/>
            <a:ext cx="1553832" cy="669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Train Manager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B2082-16EE-4DDB-9C82-C83CFC90D1C2}"/>
              </a:ext>
            </a:extLst>
          </p:cNvPr>
          <p:cNvSpPr/>
          <p:nvPr/>
        </p:nvSpPr>
        <p:spPr>
          <a:xfrm>
            <a:off x="6072772" y="4322213"/>
            <a:ext cx="1533976" cy="763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Automatic Train Supervision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B218F4-7AC1-4B2E-8F57-025E240D586D}"/>
              </a:ext>
            </a:extLst>
          </p:cNvPr>
          <p:cNvSpPr/>
          <p:nvPr/>
        </p:nvSpPr>
        <p:spPr>
          <a:xfrm>
            <a:off x="6081535" y="668337"/>
            <a:ext cx="1716228" cy="897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Rolling Stock Planning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8FE407-B94F-4043-9BD4-9961DB1F2CA6}"/>
              </a:ext>
            </a:extLst>
          </p:cNvPr>
          <p:cNvSpPr/>
          <p:nvPr/>
        </p:nvSpPr>
        <p:spPr>
          <a:xfrm>
            <a:off x="7965118" y="4322213"/>
            <a:ext cx="1533976" cy="763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137491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A539204-BB2F-4025-8756-AFC32FBCD518}"/>
              </a:ext>
            </a:extLst>
          </p:cNvPr>
          <p:cNvSpPr/>
          <p:nvPr/>
        </p:nvSpPr>
        <p:spPr>
          <a:xfrm>
            <a:off x="6416110" y="2703822"/>
            <a:ext cx="1766658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SCADA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149FF2-B30A-4963-8FEE-CCA829AA10CD}"/>
              </a:ext>
            </a:extLst>
          </p:cNvPr>
          <p:cNvGrpSpPr/>
          <p:nvPr/>
        </p:nvGrpSpPr>
        <p:grpSpPr>
          <a:xfrm>
            <a:off x="1387029" y="787487"/>
            <a:ext cx="3093713" cy="757318"/>
            <a:chOff x="1859529" y="891091"/>
            <a:chExt cx="3093713" cy="75731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DDCB51-8491-4C35-BEAF-A14ECD253C74}"/>
                </a:ext>
              </a:extLst>
            </p:cNvPr>
            <p:cNvSpPr/>
            <p:nvPr/>
          </p:nvSpPr>
          <p:spPr>
            <a:xfrm>
              <a:off x="1859529" y="891091"/>
              <a:ext cx="3093713" cy="757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b="1" spc="300" dirty="0">
                  <a:solidFill>
                    <a:srgbClr val="002060"/>
                  </a:solidFill>
                </a:rPr>
                <a:t>History database</a:t>
              </a:r>
            </a:p>
          </p:txBody>
        </p:sp>
        <p:pic>
          <p:nvPicPr>
            <p:cNvPr id="16" name="Graphic 15" descr="Database">
              <a:extLst>
                <a:ext uri="{FF2B5EF4-FFF2-40B4-BE49-F238E27FC236}">
                  <a16:creationId xmlns:a16="http://schemas.microsoft.com/office/drawing/2014/main" id="{746F53B1-23F9-422D-80D6-4D30B1BFD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9529" y="915885"/>
              <a:ext cx="706953" cy="706953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19AA45D-4639-4A97-AB0B-5BA2B1C14FED}"/>
              </a:ext>
            </a:extLst>
          </p:cNvPr>
          <p:cNvSpPr/>
          <p:nvPr/>
        </p:nvSpPr>
        <p:spPr>
          <a:xfrm>
            <a:off x="5770020" y="458153"/>
            <a:ext cx="3683358" cy="541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Railway Traffic Control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2C09EAC-BD5B-4B1B-8EAF-204365135FCA}"/>
              </a:ext>
            </a:extLst>
          </p:cNvPr>
          <p:cNvSpPr/>
          <p:nvPr/>
        </p:nvSpPr>
        <p:spPr>
          <a:xfrm>
            <a:off x="2050557" y="2703823"/>
            <a:ext cx="1766658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Train Manager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2C422A9-C9A0-4844-8C8E-012033F9E3C0}"/>
              </a:ext>
            </a:extLst>
          </p:cNvPr>
          <p:cNvCxnSpPr>
            <a:stCxn id="67" idx="0"/>
            <a:endCxn id="17" idx="2"/>
          </p:cNvCxnSpPr>
          <p:nvPr/>
        </p:nvCxnSpPr>
        <p:spPr>
          <a:xfrm flipV="1">
            <a:off x="2933886" y="1544805"/>
            <a:ext cx="0" cy="115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D795DC5-ACB8-4DEB-AE9F-DA6E766F681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4480742" y="729017"/>
            <a:ext cx="1289278" cy="43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110B947-4174-4594-84DA-76C24BCC7E02}"/>
              </a:ext>
            </a:extLst>
          </p:cNvPr>
          <p:cNvCxnSpPr>
            <a:stCxn id="67" idx="3"/>
            <a:endCxn id="12" idx="1"/>
          </p:cNvCxnSpPr>
          <p:nvPr/>
        </p:nvCxnSpPr>
        <p:spPr>
          <a:xfrm flipV="1">
            <a:off x="3817215" y="3124519"/>
            <a:ext cx="2598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0CC37F-9BA6-49A4-BD50-0E4EFA66F4E4}"/>
              </a:ext>
            </a:extLst>
          </p:cNvPr>
          <p:cNvCxnSpPr>
            <a:cxnSpLocks/>
          </p:cNvCxnSpPr>
          <p:nvPr/>
        </p:nvCxnSpPr>
        <p:spPr>
          <a:xfrm>
            <a:off x="4480742" y="1446194"/>
            <a:ext cx="1935368" cy="143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0954C30-24B5-4552-AE8D-0E2D0CC0AFBA}"/>
              </a:ext>
            </a:extLst>
          </p:cNvPr>
          <p:cNvSpPr/>
          <p:nvPr/>
        </p:nvSpPr>
        <p:spPr>
          <a:xfrm>
            <a:off x="3314427" y="4423827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Train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1C6411-CDB7-4DB1-A86D-A1B8CDDA342A}"/>
              </a:ext>
            </a:extLst>
          </p:cNvPr>
          <p:cNvSpPr/>
          <p:nvPr/>
        </p:nvSpPr>
        <p:spPr>
          <a:xfrm>
            <a:off x="644377" y="4423827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Train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34630D-8059-43E3-A652-EE12A5F0864B}"/>
              </a:ext>
            </a:extLst>
          </p:cNvPr>
          <p:cNvSpPr/>
          <p:nvPr/>
        </p:nvSpPr>
        <p:spPr>
          <a:xfrm>
            <a:off x="1979402" y="4423827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Train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BF6B29-ACD8-4A38-9844-EF8FA4110184}"/>
              </a:ext>
            </a:extLst>
          </p:cNvPr>
          <p:cNvSpPr/>
          <p:nvPr/>
        </p:nvSpPr>
        <p:spPr>
          <a:xfrm>
            <a:off x="644377" y="5265220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ATP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3FD062-50B6-41CB-A611-A5A6E8EA7642}"/>
              </a:ext>
            </a:extLst>
          </p:cNvPr>
          <p:cNvSpPr/>
          <p:nvPr/>
        </p:nvSpPr>
        <p:spPr>
          <a:xfrm>
            <a:off x="1979402" y="5265219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ATP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FB43CA-1F6E-4EAC-A3C6-C3ACEE99B080}"/>
              </a:ext>
            </a:extLst>
          </p:cNvPr>
          <p:cNvSpPr/>
          <p:nvPr/>
        </p:nvSpPr>
        <p:spPr>
          <a:xfrm>
            <a:off x="3314427" y="5265219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ATP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EE8E7-068D-4343-B933-98F70FCD6DF7}"/>
              </a:ext>
            </a:extLst>
          </p:cNvPr>
          <p:cNvCxnSpPr>
            <a:stCxn id="34" idx="0"/>
            <a:endCxn id="28" idx="2"/>
          </p:cNvCxnSpPr>
          <p:nvPr/>
        </p:nvCxnSpPr>
        <p:spPr>
          <a:xfrm flipV="1">
            <a:off x="1030218" y="4837842"/>
            <a:ext cx="0" cy="427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DBB653-2ADA-4167-BE9F-9B8B00516494}"/>
              </a:ext>
            </a:extLst>
          </p:cNvPr>
          <p:cNvCxnSpPr>
            <a:stCxn id="35" idx="0"/>
            <a:endCxn id="29" idx="2"/>
          </p:cNvCxnSpPr>
          <p:nvPr/>
        </p:nvCxnSpPr>
        <p:spPr>
          <a:xfrm flipV="1">
            <a:off x="2365243" y="4837842"/>
            <a:ext cx="0" cy="427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F58134-F7F9-4CA9-98BF-20B67463BE5E}"/>
              </a:ext>
            </a:extLst>
          </p:cNvPr>
          <p:cNvCxnSpPr>
            <a:stCxn id="36" idx="0"/>
            <a:endCxn id="27" idx="2"/>
          </p:cNvCxnSpPr>
          <p:nvPr/>
        </p:nvCxnSpPr>
        <p:spPr>
          <a:xfrm flipV="1">
            <a:off x="3700268" y="4837842"/>
            <a:ext cx="0" cy="427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08BDBB1-2270-4772-82AF-0701B8FE3292}"/>
              </a:ext>
            </a:extLst>
          </p:cNvPr>
          <p:cNvSpPr/>
          <p:nvPr/>
        </p:nvSpPr>
        <p:spPr>
          <a:xfrm>
            <a:off x="4649452" y="4423827"/>
            <a:ext cx="1179444" cy="763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Demand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manager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AE4590-C52C-4C9D-91E4-C3D1D06EA256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030218" y="3545215"/>
            <a:ext cx="1256814" cy="878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1044A7-EF52-4525-879F-64A0DAB4CF93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365243" y="3545215"/>
            <a:ext cx="309095" cy="878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D57DBE-B43D-4341-81ED-1CC0906DD6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277491" y="3545215"/>
            <a:ext cx="422777" cy="878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B0BB64-E9E7-4038-9955-11F8215AE46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623521" y="3545215"/>
            <a:ext cx="1615653" cy="878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E1C8A78-3F19-41BC-B5E1-EF7157DE6DFD}"/>
              </a:ext>
            </a:extLst>
          </p:cNvPr>
          <p:cNvSpPr/>
          <p:nvPr/>
        </p:nvSpPr>
        <p:spPr>
          <a:xfrm>
            <a:off x="5770020" y="1449068"/>
            <a:ext cx="3683358" cy="541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Rolling Stock Planning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A9490C-F89E-4ADB-8960-77540B902A31}"/>
              </a:ext>
            </a:extLst>
          </p:cNvPr>
          <p:cNvCxnSpPr>
            <a:cxnSpLocks/>
            <a:stCxn id="17" idx="3"/>
            <a:endCxn id="45" idx="1"/>
          </p:cNvCxnSpPr>
          <p:nvPr/>
        </p:nvCxnSpPr>
        <p:spPr>
          <a:xfrm>
            <a:off x="4480742" y="1166146"/>
            <a:ext cx="1289278" cy="55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0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5B25D7-13AE-4CA0-B8E3-53026EB1D8C1}"/>
              </a:ext>
            </a:extLst>
          </p:cNvPr>
          <p:cNvSpPr/>
          <p:nvPr/>
        </p:nvSpPr>
        <p:spPr>
          <a:xfrm>
            <a:off x="3327306" y="4447740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Train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39204-BB2F-4025-8756-AFC32FBCD518}"/>
              </a:ext>
            </a:extLst>
          </p:cNvPr>
          <p:cNvSpPr/>
          <p:nvPr/>
        </p:nvSpPr>
        <p:spPr>
          <a:xfrm>
            <a:off x="6428989" y="2727735"/>
            <a:ext cx="1766658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SCADA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149FF2-B30A-4963-8FEE-CCA829AA10CD}"/>
              </a:ext>
            </a:extLst>
          </p:cNvPr>
          <p:cNvGrpSpPr/>
          <p:nvPr/>
        </p:nvGrpSpPr>
        <p:grpSpPr>
          <a:xfrm>
            <a:off x="1394502" y="821856"/>
            <a:ext cx="3093713" cy="757318"/>
            <a:chOff x="1859529" y="891091"/>
            <a:chExt cx="3093713" cy="75731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DDCB51-8491-4C35-BEAF-A14ECD253C74}"/>
                </a:ext>
              </a:extLst>
            </p:cNvPr>
            <p:cNvSpPr/>
            <p:nvPr/>
          </p:nvSpPr>
          <p:spPr>
            <a:xfrm>
              <a:off x="1859529" y="891091"/>
              <a:ext cx="3093713" cy="757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b="1" spc="300" dirty="0">
                  <a:solidFill>
                    <a:srgbClr val="002060"/>
                  </a:solidFill>
                </a:rPr>
                <a:t>History database</a:t>
              </a:r>
            </a:p>
          </p:txBody>
        </p:sp>
        <p:pic>
          <p:nvPicPr>
            <p:cNvPr id="16" name="Graphic 15" descr="Database">
              <a:extLst>
                <a:ext uri="{FF2B5EF4-FFF2-40B4-BE49-F238E27FC236}">
                  <a16:creationId xmlns:a16="http://schemas.microsoft.com/office/drawing/2014/main" id="{746F53B1-23F9-422D-80D6-4D30B1BFD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9529" y="915885"/>
              <a:ext cx="706953" cy="706953"/>
            </a:xfrm>
            <a:prstGeom prst="rect">
              <a:avLst/>
            </a:prstGeom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2F558B9-EBC7-493A-AACC-70A9A03517E4}"/>
              </a:ext>
            </a:extLst>
          </p:cNvPr>
          <p:cNvSpPr/>
          <p:nvPr/>
        </p:nvSpPr>
        <p:spPr>
          <a:xfrm>
            <a:off x="657256" y="4447740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Train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6789E6-6C4F-4284-838A-B1E41BB794B4}"/>
              </a:ext>
            </a:extLst>
          </p:cNvPr>
          <p:cNvSpPr/>
          <p:nvPr/>
        </p:nvSpPr>
        <p:spPr>
          <a:xfrm>
            <a:off x="1992281" y="4447740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Train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EF931F-52B7-411C-9CB4-E5B6B4CB08AD}"/>
              </a:ext>
            </a:extLst>
          </p:cNvPr>
          <p:cNvSpPr/>
          <p:nvPr/>
        </p:nvSpPr>
        <p:spPr>
          <a:xfrm>
            <a:off x="657256" y="5289133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ATP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4473A3-FAB8-4B0F-850C-1FECC35953DC}"/>
              </a:ext>
            </a:extLst>
          </p:cNvPr>
          <p:cNvSpPr/>
          <p:nvPr/>
        </p:nvSpPr>
        <p:spPr>
          <a:xfrm>
            <a:off x="1992281" y="5289132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ATP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198A89-C56F-49F0-A55D-BDF7995E723B}"/>
              </a:ext>
            </a:extLst>
          </p:cNvPr>
          <p:cNvSpPr/>
          <p:nvPr/>
        </p:nvSpPr>
        <p:spPr>
          <a:xfrm>
            <a:off x="3327306" y="5289132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ATP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C1CB36-87ED-4D56-82FC-7912582E98CC}"/>
              </a:ext>
            </a:extLst>
          </p:cNvPr>
          <p:cNvCxnSpPr>
            <a:stCxn id="48" idx="0"/>
            <a:endCxn id="52" idx="2"/>
          </p:cNvCxnSpPr>
          <p:nvPr/>
        </p:nvCxnSpPr>
        <p:spPr>
          <a:xfrm flipV="1">
            <a:off x="1043097" y="4861755"/>
            <a:ext cx="0" cy="427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727876-E892-489C-807F-8DD699F0B1B0}"/>
              </a:ext>
            </a:extLst>
          </p:cNvPr>
          <p:cNvCxnSpPr>
            <a:stCxn id="50" idx="0"/>
            <a:endCxn id="53" idx="2"/>
          </p:cNvCxnSpPr>
          <p:nvPr/>
        </p:nvCxnSpPr>
        <p:spPr>
          <a:xfrm flipV="1">
            <a:off x="2378122" y="4861755"/>
            <a:ext cx="0" cy="427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6F60BC-EAB0-4653-9209-F4E8CC93CF9F}"/>
              </a:ext>
            </a:extLst>
          </p:cNvPr>
          <p:cNvCxnSpPr>
            <a:stCxn id="51" idx="0"/>
            <a:endCxn id="5" idx="2"/>
          </p:cNvCxnSpPr>
          <p:nvPr/>
        </p:nvCxnSpPr>
        <p:spPr>
          <a:xfrm flipV="1">
            <a:off x="3713147" y="4861755"/>
            <a:ext cx="0" cy="427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BF14859-80B3-4011-89B8-F02899CF7B55}"/>
              </a:ext>
            </a:extLst>
          </p:cNvPr>
          <p:cNvSpPr/>
          <p:nvPr/>
        </p:nvSpPr>
        <p:spPr>
          <a:xfrm>
            <a:off x="4662331" y="4447740"/>
            <a:ext cx="1179444" cy="763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Demand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manager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2C09EAC-BD5B-4B1B-8EAF-204365135FCA}"/>
              </a:ext>
            </a:extLst>
          </p:cNvPr>
          <p:cNvSpPr/>
          <p:nvPr/>
        </p:nvSpPr>
        <p:spPr>
          <a:xfrm>
            <a:off x="2063436" y="2727736"/>
            <a:ext cx="1766658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Train Manager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A4679E-3550-4410-B82E-DA52D9B82DB7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1043097" y="3569128"/>
            <a:ext cx="1256814" cy="8786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2C422A9-C9A0-4844-8C8E-012033F9E3C0}"/>
              </a:ext>
            </a:extLst>
          </p:cNvPr>
          <p:cNvCxnSpPr>
            <a:stCxn id="67" idx="0"/>
            <a:endCxn id="17" idx="2"/>
          </p:cNvCxnSpPr>
          <p:nvPr/>
        </p:nvCxnSpPr>
        <p:spPr>
          <a:xfrm flipH="1" flipV="1">
            <a:off x="2941359" y="1579174"/>
            <a:ext cx="5406" cy="114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D795DC5-ACB8-4DEB-AE9F-DA6E766F6813}"/>
              </a:ext>
            </a:extLst>
          </p:cNvPr>
          <p:cNvCxnSpPr>
            <a:cxnSpLocks/>
          </p:cNvCxnSpPr>
          <p:nvPr/>
        </p:nvCxnSpPr>
        <p:spPr>
          <a:xfrm flipH="1">
            <a:off x="3830094" y="1578263"/>
            <a:ext cx="1939926" cy="141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110B947-4174-4594-84DA-76C24BCC7E02}"/>
              </a:ext>
            </a:extLst>
          </p:cNvPr>
          <p:cNvCxnSpPr>
            <a:cxnSpLocks/>
            <a:stCxn id="12" idx="1"/>
            <a:endCxn id="67" idx="3"/>
          </p:cNvCxnSpPr>
          <p:nvPr/>
        </p:nvCxnSpPr>
        <p:spPr>
          <a:xfrm flipH="1">
            <a:off x="3830094" y="3148432"/>
            <a:ext cx="2598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EA0642-1D8E-4E88-A373-9727F0329EBB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2378122" y="3569128"/>
            <a:ext cx="309096" cy="8786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B0811C-28CD-4E14-8039-B3FBFEF0C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290370" y="3569128"/>
            <a:ext cx="422777" cy="8786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A957B7-6BFD-4F98-8A54-7483F147F8B4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3636400" y="3569128"/>
            <a:ext cx="1615653" cy="8786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05C35B-1F5F-4551-A5CF-4630A9B0578F}"/>
              </a:ext>
            </a:extLst>
          </p:cNvPr>
          <p:cNvCxnSpPr>
            <a:cxnSpLocks/>
          </p:cNvCxnSpPr>
          <p:nvPr/>
        </p:nvCxnSpPr>
        <p:spPr>
          <a:xfrm flipH="1">
            <a:off x="3830094" y="819170"/>
            <a:ext cx="1939926" cy="196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45397EA-F3BD-45A8-BAFD-76E67AA6F74F}"/>
              </a:ext>
            </a:extLst>
          </p:cNvPr>
          <p:cNvSpPr/>
          <p:nvPr/>
        </p:nvSpPr>
        <p:spPr>
          <a:xfrm>
            <a:off x="5770020" y="458153"/>
            <a:ext cx="3683358" cy="541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Railway Traffic Control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D608C5-914D-4A0B-A98C-4490745DD7DC}"/>
              </a:ext>
            </a:extLst>
          </p:cNvPr>
          <p:cNvSpPr/>
          <p:nvPr/>
        </p:nvSpPr>
        <p:spPr>
          <a:xfrm>
            <a:off x="5770020" y="1449068"/>
            <a:ext cx="3683358" cy="541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Rolling Stock Planning</a:t>
            </a:r>
          </a:p>
        </p:txBody>
      </p:sp>
    </p:spTree>
    <p:extLst>
      <p:ext uri="{BB962C8B-B14F-4D97-AF65-F5344CB8AC3E}">
        <p14:creationId xmlns:p14="http://schemas.microsoft.com/office/powerpoint/2010/main" val="129155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3919025-625A-45AB-83A9-46EABDDA098B}"/>
              </a:ext>
            </a:extLst>
          </p:cNvPr>
          <p:cNvSpPr/>
          <p:nvPr/>
        </p:nvSpPr>
        <p:spPr>
          <a:xfrm>
            <a:off x="697647" y="5648826"/>
            <a:ext cx="8510697" cy="7865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ATS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0029E5-3A8B-4DCD-A9F9-7AB475DABB6E}"/>
              </a:ext>
            </a:extLst>
          </p:cNvPr>
          <p:cNvSpPr/>
          <p:nvPr/>
        </p:nvSpPr>
        <p:spPr>
          <a:xfrm>
            <a:off x="697653" y="932259"/>
            <a:ext cx="7717478" cy="336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4FC457-0680-455A-B3D3-A8006A6A0E19}"/>
              </a:ext>
            </a:extLst>
          </p:cNvPr>
          <p:cNvSpPr/>
          <p:nvPr/>
        </p:nvSpPr>
        <p:spPr>
          <a:xfrm>
            <a:off x="697651" y="511112"/>
            <a:ext cx="7717478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A356A0-469F-4C14-BFCE-BA41C8B7E2DD}"/>
              </a:ext>
            </a:extLst>
          </p:cNvPr>
          <p:cNvSpPr/>
          <p:nvPr/>
        </p:nvSpPr>
        <p:spPr>
          <a:xfrm>
            <a:off x="6615042" y="3188496"/>
            <a:ext cx="1617517" cy="48824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Other modules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AB4693-6E58-43BF-BD89-077B05A357B1}"/>
              </a:ext>
            </a:extLst>
          </p:cNvPr>
          <p:cNvSpPr/>
          <p:nvPr/>
        </p:nvSpPr>
        <p:spPr>
          <a:xfrm>
            <a:off x="5335506" y="1284530"/>
            <a:ext cx="2445117" cy="840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listening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F5D69A-95F9-4658-8CB6-895110A0D4EB}"/>
              </a:ext>
            </a:extLst>
          </p:cNvPr>
          <p:cNvSpPr txBox="1"/>
          <p:nvPr/>
        </p:nvSpPr>
        <p:spPr>
          <a:xfrm>
            <a:off x="8578627" y="1815638"/>
            <a:ext cx="1288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(7) Get communications to other modules.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28135BF-4AEC-4B19-8F3B-B9C62CDDF13E}"/>
              </a:ext>
            </a:extLst>
          </p:cNvPr>
          <p:cNvSpPr txBox="1"/>
          <p:nvPr/>
        </p:nvSpPr>
        <p:spPr>
          <a:xfrm>
            <a:off x="8578626" y="827128"/>
            <a:ext cx="1288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(5) Get external commands propagated by Train Manager.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15086A-CE8D-45A6-84D6-F655C08993C3}"/>
              </a:ext>
            </a:extLst>
          </p:cNvPr>
          <p:cNvSpPr txBox="1"/>
          <p:nvPr/>
        </p:nvSpPr>
        <p:spPr>
          <a:xfrm>
            <a:off x="3827837" y="4715833"/>
            <a:ext cx="225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(1) Get sensors measures (position, velocity, acceleration, etc.).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C79B69-0F81-4928-9069-2D59B7B2933D}"/>
              </a:ext>
            </a:extLst>
          </p:cNvPr>
          <p:cNvSpPr/>
          <p:nvPr/>
        </p:nvSpPr>
        <p:spPr>
          <a:xfrm>
            <a:off x="980197" y="3429000"/>
            <a:ext cx="3972803" cy="560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listening to setpoints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57C906-B774-4961-A351-EAD27531DF0F}"/>
              </a:ext>
            </a:extLst>
          </p:cNvPr>
          <p:cNvCxnSpPr>
            <a:cxnSpLocks/>
          </p:cNvCxnSpPr>
          <p:nvPr/>
        </p:nvCxnSpPr>
        <p:spPr>
          <a:xfrm flipV="1">
            <a:off x="2163651" y="3989175"/>
            <a:ext cx="0" cy="165965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DD4967-B1CE-4F5A-BD6A-02AB40CC765B}"/>
              </a:ext>
            </a:extLst>
          </p:cNvPr>
          <p:cNvCxnSpPr/>
          <p:nvPr/>
        </p:nvCxnSpPr>
        <p:spPr>
          <a:xfrm>
            <a:off x="3747752" y="3989175"/>
            <a:ext cx="0" cy="165965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416817C9-450C-4C0B-BC4E-AA244B2C86C7}"/>
              </a:ext>
            </a:extLst>
          </p:cNvPr>
          <p:cNvSpPr/>
          <p:nvPr/>
        </p:nvSpPr>
        <p:spPr>
          <a:xfrm flipH="1" flipV="1">
            <a:off x="1442635" y="1704661"/>
            <a:ext cx="2677908" cy="2715676"/>
          </a:xfrm>
          <a:prstGeom prst="arc">
            <a:avLst>
              <a:gd name="adj1" fmla="val 20843492"/>
              <a:gd name="adj2" fmla="val 11540645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40AC095-2749-4920-9E16-E701C8CBB1F0}"/>
              </a:ext>
            </a:extLst>
          </p:cNvPr>
          <p:cNvCxnSpPr>
            <a:cxnSpLocks/>
            <a:endCxn id="50" idx="3"/>
          </p:cNvCxnSpPr>
          <p:nvPr/>
        </p:nvCxnSpPr>
        <p:spPr>
          <a:xfrm rot="5400000">
            <a:off x="4774806" y="2296180"/>
            <a:ext cx="1591103" cy="1234713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3B63F48-AC84-4579-B9B7-0F1A97282904}"/>
              </a:ext>
            </a:extLst>
          </p:cNvPr>
          <p:cNvSpPr txBox="1"/>
          <p:nvPr/>
        </p:nvSpPr>
        <p:spPr>
          <a:xfrm>
            <a:off x="790129" y="4769276"/>
            <a:ext cx="1373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(2) Update setpoint.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E8FC57-834F-45FC-98D9-3A9B4E654834}"/>
              </a:ext>
            </a:extLst>
          </p:cNvPr>
          <p:cNvSpPr txBox="1"/>
          <p:nvPr/>
        </p:nvSpPr>
        <p:spPr>
          <a:xfrm>
            <a:off x="1733503" y="2158173"/>
            <a:ext cx="1896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(3) Update internal data (new sensors measures: position, velocity, acceleration, slope, etc..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973203-FD18-4CF7-AC35-5BD47A4EF4C4}"/>
              </a:ext>
            </a:extLst>
          </p:cNvPr>
          <p:cNvSpPr txBox="1"/>
          <p:nvPr/>
        </p:nvSpPr>
        <p:spPr>
          <a:xfrm>
            <a:off x="4725884" y="2631242"/>
            <a:ext cx="225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(4) Get sensors measures (position, velocity, acceleration, etc.)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DBD42D2-5646-459B-B70F-4B096A4EBA26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7780623" y="1704662"/>
            <a:ext cx="1412463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44ACE86-7C77-46CD-BB01-9A64133E6434}"/>
              </a:ext>
            </a:extLst>
          </p:cNvPr>
          <p:cNvCxnSpPr>
            <a:cxnSpLocks/>
          </p:cNvCxnSpPr>
          <p:nvPr/>
        </p:nvCxnSpPr>
        <p:spPr>
          <a:xfrm>
            <a:off x="6937564" y="2138625"/>
            <a:ext cx="0" cy="104987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D23171B-3012-4F31-AA00-4C36469A1F60}"/>
              </a:ext>
            </a:extLst>
          </p:cNvPr>
          <p:cNvSpPr txBox="1"/>
          <p:nvPr/>
        </p:nvSpPr>
        <p:spPr>
          <a:xfrm>
            <a:off x="6976200" y="2266411"/>
            <a:ext cx="144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(8) Communicate with extra modules.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BC15D5-93EB-4F82-87B0-3B55D7F3C712}"/>
              </a:ext>
            </a:extLst>
          </p:cNvPr>
          <p:cNvSpPr txBox="1"/>
          <p:nvPr/>
        </p:nvSpPr>
        <p:spPr>
          <a:xfrm>
            <a:off x="5013149" y="3760533"/>
            <a:ext cx="1288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(6) Propagate external orders.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42FDE0-DA2F-4AB1-BE1C-517635BC0207}"/>
              </a:ext>
            </a:extLst>
          </p:cNvPr>
          <p:cNvSpPr txBox="1"/>
          <p:nvPr/>
        </p:nvSpPr>
        <p:spPr>
          <a:xfrm>
            <a:off x="8578626" y="294888"/>
            <a:ext cx="1288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(*) Get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52196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A0029E5-3A8B-4DCD-A9F9-7AB475DABB6E}"/>
              </a:ext>
            </a:extLst>
          </p:cNvPr>
          <p:cNvSpPr/>
          <p:nvPr/>
        </p:nvSpPr>
        <p:spPr>
          <a:xfrm>
            <a:off x="706156" y="4710635"/>
            <a:ext cx="3733507" cy="15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4FC457-0680-455A-B3D3-A8006A6A0E19}"/>
              </a:ext>
            </a:extLst>
          </p:cNvPr>
          <p:cNvSpPr/>
          <p:nvPr/>
        </p:nvSpPr>
        <p:spPr>
          <a:xfrm>
            <a:off x="706156" y="4289486"/>
            <a:ext cx="3733507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AB4693-6E58-43BF-BD89-077B05A357B1}"/>
              </a:ext>
            </a:extLst>
          </p:cNvPr>
          <p:cNvSpPr/>
          <p:nvPr/>
        </p:nvSpPr>
        <p:spPr>
          <a:xfrm>
            <a:off x="1210402" y="5031054"/>
            <a:ext cx="2642280" cy="1031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Client reporting real time measures from Sensors and Controllers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A838CD-A5A9-4E1D-82E8-C4F181D0B0AE}"/>
              </a:ext>
            </a:extLst>
          </p:cNvPr>
          <p:cNvSpPr/>
          <p:nvPr/>
        </p:nvSpPr>
        <p:spPr>
          <a:xfrm>
            <a:off x="5204401" y="4710635"/>
            <a:ext cx="3733507" cy="15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976535-B1A4-43E2-8583-BA076D048C84}"/>
              </a:ext>
            </a:extLst>
          </p:cNvPr>
          <p:cNvSpPr/>
          <p:nvPr/>
        </p:nvSpPr>
        <p:spPr>
          <a:xfrm>
            <a:off x="5204401" y="4289486"/>
            <a:ext cx="3733507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EC70F3-6F28-402B-893A-AF09B78E8730}"/>
              </a:ext>
            </a:extLst>
          </p:cNvPr>
          <p:cNvSpPr/>
          <p:nvPr/>
        </p:nvSpPr>
        <p:spPr>
          <a:xfrm>
            <a:off x="5708647" y="5031054"/>
            <a:ext cx="2642280" cy="1031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Client reporting real time measures from Sensors and Controllers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956E43-10BD-4800-A7ED-E5F9CF1CF0F0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572910" y="3594203"/>
            <a:ext cx="562053" cy="69528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88D1D0-AD0F-46FB-B054-B9DF40E7A177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6464971" y="3594203"/>
            <a:ext cx="606184" cy="69528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94DB8E7-8C48-42C6-A6D4-49BAAD573ABB}"/>
              </a:ext>
            </a:extLst>
          </p:cNvPr>
          <p:cNvSpPr txBox="1"/>
          <p:nvPr/>
        </p:nvSpPr>
        <p:spPr>
          <a:xfrm>
            <a:off x="1128057" y="3700230"/>
            <a:ext cx="140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(1) Report real time measures.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0659AF-F92E-4CBB-8A27-AF6FE71B7413}"/>
              </a:ext>
            </a:extLst>
          </p:cNvPr>
          <p:cNvSpPr txBox="1"/>
          <p:nvPr/>
        </p:nvSpPr>
        <p:spPr>
          <a:xfrm>
            <a:off x="7071154" y="3700229"/>
            <a:ext cx="140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(1) Report real time measures.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28202B-ED1D-4783-95AD-8062AF171938}"/>
              </a:ext>
            </a:extLst>
          </p:cNvPr>
          <p:cNvSpPr/>
          <p:nvPr/>
        </p:nvSpPr>
        <p:spPr>
          <a:xfrm>
            <a:off x="1835427" y="598083"/>
            <a:ext cx="5953950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D00029-B676-4394-B0F5-C18687B59888}"/>
              </a:ext>
            </a:extLst>
          </p:cNvPr>
          <p:cNvSpPr/>
          <p:nvPr/>
        </p:nvSpPr>
        <p:spPr>
          <a:xfrm>
            <a:off x="1835429" y="1034465"/>
            <a:ext cx="5953949" cy="2559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FD2768-AB18-4823-A444-760A31DA03BE}"/>
              </a:ext>
            </a:extLst>
          </p:cNvPr>
          <p:cNvSpPr/>
          <p:nvPr/>
        </p:nvSpPr>
        <p:spPr>
          <a:xfrm>
            <a:off x="3096327" y="2834922"/>
            <a:ext cx="3445847" cy="560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digesting new data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245212E-21EB-4296-B3BD-D92BA71C2BBA}"/>
              </a:ext>
            </a:extLst>
          </p:cNvPr>
          <p:cNvSpPr/>
          <p:nvPr/>
        </p:nvSpPr>
        <p:spPr>
          <a:xfrm flipH="1" flipV="1">
            <a:off x="3911463" y="1277086"/>
            <a:ext cx="1729317" cy="1412178"/>
          </a:xfrm>
          <a:prstGeom prst="arc">
            <a:avLst>
              <a:gd name="adj1" fmla="val 17170730"/>
              <a:gd name="adj2" fmla="val 15130029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32D529-1C0E-4ACC-B66E-3A0E78AA75F0}"/>
              </a:ext>
            </a:extLst>
          </p:cNvPr>
          <p:cNvSpPr txBox="1"/>
          <p:nvPr/>
        </p:nvSpPr>
        <p:spPr>
          <a:xfrm>
            <a:off x="4158920" y="1556713"/>
            <a:ext cx="127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(2) Update internal data, filter, convert and concentrate.</a:t>
            </a:r>
          </a:p>
        </p:txBody>
      </p:sp>
    </p:spTree>
    <p:extLst>
      <p:ext uri="{BB962C8B-B14F-4D97-AF65-F5344CB8AC3E}">
        <p14:creationId xmlns:p14="http://schemas.microsoft.com/office/powerpoint/2010/main" val="3545655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0A838CD-A5A9-4E1D-82E8-C4F181D0B0AE}"/>
              </a:ext>
            </a:extLst>
          </p:cNvPr>
          <p:cNvSpPr/>
          <p:nvPr/>
        </p:nvSpPr>
        <p:spPr>
          <a:xfrm>
            <a:off x="2946976" y="4816661"/>
            <a:ext cx="3733507" cy="15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976535-B1A4-43E2-8583-BA076D048C84}"/>
              </a:ext>
            </a:extLst>
          </p:cNvPr>
          <p:cNvSpPr/>
          <p:nvPr/>
        </p:nvSpPr>
        <p:spPr>
          <a:xfrm>
            <a:off x="2946976" y="4395512"/>
            <a:ext cx="3733507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Demand Manager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EC70F3-6F28-402B-893A-AF09B78E8730}"/>
              </a:ext>
            </a:extLst>
          </p:cNvPr>
          <p:cNvSpPr/>
          <p:nvPr/>
        </p:nvSpPr>
        <p:spPr>
          <a:xfrm>
            <a:off x="3451222" y="5137080"/>
            <a:ext cx="2642280" cy="1031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Compute passenger demand at each station and passenger routing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88D1D0-AD0F-46FB-B054-B9DF40E7A177}"/>
              </a:ext>
            </a:extLst>
          </p:cNvPr>
          <p:cNvCxnSpPr>
            <a:cxnSpLocks/>
          </p:cNvCxnSpPr>
          <p:nvPr/>
        </p:nvCxnSpPr>
        <p:spPr>
          <a:xfrm>
            <a:off x="5640780" y="3609436"/>
            <a:ext cx="0" cy="786075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F0659AF-F92E-4CBB-8A27-AF6FE71B7413}"/>
              </a:ext>
            </a:extLst>
          </p:cNvPr>
          <p:cNvSpPr txBox="1"/>
          <p:nvPr/>
        </p:nvSpPr>
        <p:spPr>
          <a:xfrm>
            <a:off x="2677061" y="3771640"/>
            <a:ext cx="140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(2) Report real time demand.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28202B-ED1D-4783-95AD-8062AF171938}"/>
              </a:ext>
            </a:extLst>
          </p:cNvPr>
          <p:cNvSpPr/>
          <p:nvPr/>
        </p:nvSpPr>
        <p:spPr>
          <a:xfrm>
            <a:off x="1835427" y="598083"/>
            <a:ext cx="5953950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D00029-B676-4394-B0F5-C18687B59888}"/>
              </a:ext>
            </a:extLst>
          </p:cNvPr>
          <p:cNvSpPr/>
          <p:nvPr/>
        </p:nvSpPr>
        <p:spPr>
          <a:xfrm>
            <a:off x="1835429" y="1034465"/>
            <a:ext cx="5953949" cy="2559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FD2768-AB18-4823-A444-760A31DA03BE}"/>
              </a:ext>
            </a:extLst>
          </p:cNvPr>
          <p:cNvSpPr/>
          <p:nvPr/>
        </p:nvSpPr>
        <p:spPr>
          <a:xfrm>
            <a:off x="3096327" y="2834922"/>
            <a:ext cx="3445847" cy="560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digesting new data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245212E-21EB-4296-B3BD-D92BA71C2BBA}"/>
              </a:ext>
            </a:extLst>
          </p:cNvPr>
          <p:cNvSpPr/>
          <p:nvPr/>
        </p:nvSpPr>
        <p:spPr>
          <a:xfrm flipH="1" flipV="1">
            <a:off x="3911463" y="1277086"/>
            <a:ext cx="1729317" cy="1412178"/>
          </a:xfrm>
          <a:prstGeom prst="arc">
            <a:avLst>
              <a:gd name="adj1" fmla="val 17170730"/>
              <a:gd name="adj2" fmla="val 15130029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32D529-1C0E-4ACC-B66E-3A0E78AA75F0}"/>
              </a:ext>
            </a:extLst>
          </p:cNvPr>
          <p:cNvSpPr txBox="1"/>
          <p:nvPr/>
        </p:nvSpPr>
        <p:spPr>
          <a:xfrm>
            <a:off x="4158920" y="1556713"/>
            <a:ext cx="127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(3) Update internal data, filter, convert and concentrate.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BC1939-CEC7-49BB-B300-E5284A872276}"/>
              </a:ext>
            </a:extLst>
          </p:cNvPr>
          <p:cNvCxnSpPr>
            <a:cxnSpLocks/>
          </p:cNvCxnSpPr>
          <p:nvPr/>
        </p:nvCxnSpPr>
        <p:spPr>
          <a:xfrm flipV="1">
            <a:off x="4158920" y="3594202"/>
            <a:ext cx="0" cy="801309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6F4E3-155C-428F-B2B4-A61FF74A94C4}"/>
              </a:ext>
            </a:extLst>
          </p:cNvPr>
          <p:cNvSpPr txBox="1"/>
          <p:nvPr/>
        </p:nvSpPr>
        <p:spPr>
          <a:xfrm>
            <a:off x="5702294" y="3671691"/>
            <a:ext cx="140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(1) Get infrastructure and real time data.</a:t>
            </a:r>
          </a:p>
        </p:txBody>
      </p:sp>
    </p:spTree>
    <p:extLst>
      <p:ext uri="{BB962C8B-B14F-4D97-AF65-F5344CB8AC3E}">
        <p14:creationId xmlns:p14="http://schemas.microsoft.com/office/powerpoint/2010/main" val="400791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4CD562-5A2C-4AB5-81A7-AB279FDFC1AE}"/>
              </a:ext>
            </a:extLst>
          </p:cNvPr>
          <p:cNvSpPr/>
          <p:nvPr/>
        </p:nvSpPr>
        <p:spPr>
          <a:xfrm>
            <a:off x="975902" y="1935154"/>
            <a:ext cx="1314862" cy="746324"/>
          </a:xfrm>
          <a:prstGeom prst="rect">
            <a:avLst/>
          </a:prstGeom>
          <a:noFill/>
          <a:ln w="254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25" i="1" dirty="0">
                <a:solidFill>
                  <a:schemeClr val="tx1"/>
                </a:solidFill>
              </a:rPr>
              <a:t>STATION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E82E3E-F909-400B-B231-A9B2ACA7093D}"/>
              </a:ext>
            </a:extLst>
          </p:cNvPr>
          <p:cNvSpPr/>
          <p:nvPr/>
        </p:nvSpPr>
        <p:spPr>
          <a:xfrm>
            <a:off x="975902" y="4097561"/>
            <a:ext cx="1314862" cy="746324"/>
          </a:xfrm>
          <a:prstGeom prst="rect">
            <a:avLst/>
          </a:prstGeom>
          <a:noFill/>
          <a:ln w="254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25" i="1" dirty="0">
                <a:solidFill>
                  <a:schemeClr val="tx1"/>
                </a:solidFill>
              </a:rPr>
              <a:t>STATION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A113A3-863F-4774-BF8B-A7C21B7B1BEB}"/>
              </a:ext>
            </a:extLst>
          </p:cNvPr>
          <p:cNvSpPr/>
          <p:nvPr/>
        </p:nvSpPr>
        <p:spPr>
          <a:xfrm>
            <a:off x="7544478" y="1935154"/>
            <a:ext cx="1314862" cy="746324"/>
          </a:xfrm>
          <a:prstGeom prst="rect">
            <a:avLst/>
          </a:prstGeom>
          <a:noFill/>
          <a:ln w="254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25" i="1" dirty="0">
                <a:solidFill>
                  <a:schemeClr val="tx1"/>
                </a:solidFill>
              </a:rPr>
              <a:t>STATION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35D05-E147-4DEB-BEE8-43D1844923B4}"/>
              </a:ext>
            </a:extLst>
          </p:cNvPr>
          <p:cNvSpPr/>
          <p:nvPr/>
        </p:nvSpPr>
        <p:spPr>
          <a:xfrm>
            <a:off x="7544478" y="4097561"/>
            <a:ext cx="1314862" cy="746324"/>
          </a:xfrm>
          <a:prstGeom prst="rect">
            <a:avLst/>
          </a:prstGeom>
          <a:noFill/>
          <a:ln w="254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25" i="1" dirty="0">
                <a:solidFill>
                  <a:schemeClr val="tx1"/>
                </a:solidFill>
              </a:rPr>
              <a:t>STATION 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CF0E8C-7E19-4686-AE9D-7B1177C84357}"/>
              </a:ext>
            </a:extLst>
          </p:cNvPr>
          <p:cNvSpPr/>
          <p:nvPr/>
        </p:nvSpPr>
        <p:spPr>
          <a:xfrm>
            <a:off x="3841307" y="3311209"/>
            <a:ext cx="162520" cy="1625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EFBFE2D-9A65-44B4-9065-C1B099ED7618}"/>
              </a:ext>
            </a:extLst>
          </p:cNvPr>
          <p:cNvSpPr/>
          <p:nvPr/>
        </p:nvSpPr>
        <p:spPr>
          <a:xfrm>
            <a:off x="5993322" y="3311209"/>
            <a:ext cx="162520" cy="1625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3D2C229-7C50-46BB-9745-A03EB8AFEC06}"/>
              </a:ext>
            </a:extLst>
          </p:cNvPr>
          <p:cNvGrpSpPr/>
          <p:nvPr/>
        </p:nvGrpSpPr>
        <p:grpSpPr>
          <a:xfrm>
            <a:off x="1367042" y="2766275"/>
            <a:ext cx="622995" cy="297954"/>
            <a:chOff x="1443037" y="3122748"/>
            <a:chExt cx="1205631" cy="453890"/>
          </a:xfrm>
        </p:grpSpPr>
        <p:sp>
          <p:nvSpPr>
            <p:cNvPr id="69" name="Flowchart: Process 68">
              <a:extLst>
                <a:ext uri="{FF2B5EF4-FFF2-40B4-BE49-F238E27FC236}">
                  <a16:creationId xmlns:a16="http://schemas.microsoft.com/office/drawing/2014/main" id="{A2B335BD-0D60-4A65-A327-D481606F16E4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70" name="Right Triangle 69">
              <a:extLst>
                <a:ext uri="{FF2B5EF4-FFF2-40B4-BE49-F238E27FC236}">
                  <a16:creationId xmlns:a16="http://schemas.microsoft.com/office/drawing/2014/main" id="{4A154F10-CD31-49DB-A563-759E7C9BFFF0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38280CA-724C-406A-825E-47CC0537F3C9}"/>
              </a:ext>
            </a:extLst>
          </p:cNvPr>
          <p:cNvGrpSpPr/>
          <p:nvPr/>
        </p:nvGrpSpPr>
        <p:grpSpPr>
          <a:xfrm>
            <a:off x="1427149" y="4953000"/>
            <a:ext cx="622995" cy="297954"/>
            <a:chOff x="1443037" y="3122748"/>
            <a:chExt cx="1205631" cy="453890"/>
          </a:xfrm>
        </p:grpSpPr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FD68D541-BD89-473C-963B-6E614C07A651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74" name="Right Triangle 73">
              <a:extLst>
                <a:ext uri="{FF2B5EF4-FFF2-40B4-BE49-F238E27FC236}">
                  <a16:creationId xmlns:a16="http://schemas.microsoft.com/office/drawing/2014/main" id="{F223D224-0BBE-4607-9B50-3FD8BF48F899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6E3433B-1615-4882-B43D-AC8429EA9300}"/>
              </a:ext>
            </a:extLst>
          </p:cNvPr>
          <p:cNvSpPr txBox="1"/>
          <p:nvPr/>
        </p:nvSpPr>
        <p:spPr>
          <a:xfrm rot="2016159">
            <a:off x="2392242" y="2526805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21F2340-D1D2-445D-8814-8B3938AA0144}"/>
              </a:ext>
            </a:extLst>
          </p:cNvPr>
          <p:cNvSpPr txBox="1"/>
          <p:nvPr/>
        </p:nvSpPr>
        <p:spPr>
          <a:xfrm rot="19599702">
            <a:off x="2311954" y="3706463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694185-BD52-417D-8033-0CE0C086055A}"/>
              </a:ext>
            </a:extLst>
          </p:cNvPr>
          <p:cNvSpPr txBox="1"/>
          <p:nvPr/>
        </p:nvSpPr>
        <p:spPr>
          <a:xfrm>
            <a:off x="4354387" y="3091180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8047C29-C8B0-4AF7-97AD-0EFCDCA86985}"/>
              </a:ext>
            </a:extLst>
          </p:cNvPr>
          <p:cNvSpPr txBox="1"/>
          <p:nvPr/>
        </p:nvSpPr>
        <p:spPr>
          <a:xfrm rot="19471545">
            <a:off x="6057595" y="2520985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DF9540-D6ED-4C5B-84C9-3B207F467734}"/>
              </a:ext>
            </a:extLst>
          </p:cNvPr>
          <p:cNvSpPr txBox="1"/>
          <p:nvPr/>
        </p:nvSpPr>
        <p:spPr>
          <a:xfrm rot="2161584">
            <a:off x="6237408" y="3753261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5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E45B4D-BB75-4B50-97E6-D5FA71E098FD}"/>
              </a:ext>
            </a:extLst>
          </p:cNvPr>
          <p:cNvCxnSpPr>
            <a:cxnSpLocks/>
          </p:cNvCxnSpPr>
          <p:nvPr/>
        </p:nvCxnSpPr>
        <p:spPr>
          <a:xfrm>
            <a:off x="2376134" y="2523094"/>
            <a:ext cx="1302653" cy="85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FAEA1C-1BA3-410B-B8F3-6120EF1347F2}"/>
              </a:ext>
            </a:extLst>
          </p:cNvPr>
          <p:cNvSpPr txBox="1"/>
          <p:nvPr/>
        </p:nvSpPr>
        <p:spPr>
          <a:xfrm rot="1988159">
            <a:off x="2748233" y="2834159"/>
            <a:ext cx="606592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12 min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DBC054-4B77-448C-8512-72670BE1707B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2290766" y="2308316"/>
            <a:ext cx="1574340" cy="10266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4FE75A-DB66-4304-972A-A72AEAB802CB}"/>
              </a:ext>
            </a:extLst>
          </p:cNvPr>
          <p:cNvCxnSpPr>
            <a:cxnSpLocks/>
          </p:cNvCxnSpPr>
          <p:nvPr/>
        </p:nvCxnSpPr>
        <p:spPr>
          <a:xfrm flipV="1">
            <a:off x="2427061" y="3731028"/>
            <a:ext cx="1295196" cy="840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DA3733D-2E09-42B0-8BFE-6ECA90C2A5DC}"/>
              </a:ext>
            </a:extLst>
          </p:cNvPr>
          <p:cNvSpPr txBox="1"/>
          <p:nvPr/>
        </p:nvSpPr>
        <p:spPr>
          <a:xfrm rot="19661325">
            <a:off x="2715653" y="4032234"/>
            <a:ext cx="645833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15 min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73A981-76A0-4EFF-936B-F1804B297234}"/>
              </a:ext>
            </a:extLst>
          </p:cNvPr>
          <p:cNvCxnSpPr>
            <a:cxnSpLocks/>
            <a:stCxn id="8" idx="3"/>
            <a:endCxn id="24" idx="3"/>
          </p:cNvCxnSpPr>
          <p:nvPr/>
        </p:nvCxnSpPr>
        <p:spPr>
          <a:xfrm flipV="1">
            <a:off x="2290766" y="3449925"/>
            <a:ext cx="1574340" cy="10207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E22FA5-20C4-42B1-8C20-5EFCB3DDAA8E}"/>
              </a:ext>
            </a:extLst>
          </p:cNvPr>
          <p:cNvCxnSpPr>
            <a:cxnSpLocks/>
          </p:cNvCxnSpPr>
          <p:nvPr/>
        </p:nvCxnSpPr>
        <p:spPr>
          <a:xfrm>
            <a:off x="4171519" y="3540754"/>
            <a:ext cx="16593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5B045B8-1BE6-474D-8191-BD3620135FD0}"/>
              </a:ext>
            </a:extLst>
          </p:cNvPr>
          <p:cNvSpPr txBox="1"/>
          <p:nvPr/>
        </p:nvSpPr>
        <p:spPr>
          <a:xfrm>
            <a:off x="4711488" y="3406868"/>
            <a:ext cx="607272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5 min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9CDD67-170D-4512-8C83-45B429D63A47}"/>
              </a:ext>
            </a:extLst>
          </p:cNvPr>
          <p:cNvCxnSpPr>
            <a:cxnSpLocks/>
            <a:stCxn id="24" idx="6"/>
            <a:endCxn id="37" idx="2"/>
          </p:cNvCxnSpPr>
          <p:nvPr/>
        </p:nvCxnSpPr>
        <p:spPr>
          <a:xfrm>
            <a:off x="4003825" y="3392470"/>
            <a:ext cx="198949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982FE8-2056-4473-A28A-066E5060D0F0}"/>
              </a:ext>
            </a:extLst>
          </p:cNvPr>
          <p:cNvCxnSpPr>
            <a:cxnSpLocks/>
          </p:cNvCxnSpPr>
          <p:nvPr/>
        </p:nvCxnSpPr>
        <p:spPr>
          <a:xfrm>
            <a:off x="6289585" y="3723410"/>
            <a:ext cx="1054392" cy="782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2CB11CC-F254-467E-AB25-7A26B6F38F67}"/>
              </a:ext>
            </a:extLst>
          </p:cNvPr>
          <p:cNvSpPr txBox="1"/>
          <p:nvPr/>
        </p:nvSpPr>
        <p:spPr>
          <a:xfrm rot="2112027">
            <a:off x="6558146" y="4018840"/>
            <a:ext cx="569992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7 min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0651E0-7767-45D2-99A5-345DA2AC70A1}"/>
              </a:ext>
            </a:extLst>
          </p:cNvPr>
          <p:cNvCxnSpPr>
            <a:cxnSpLocks/>
            <a:stCxn id="37" idx="5"/>
            <a:endCxn id="10" idx="1"/>
          </p:cNvCxnSpPr>
          <p:nvPr/>
        </p:nvCxnSpPr>
        <p:spPr>
          <a:xfrm>
            <a:off x="6132043" y="3449928"/>
            <a:ext cx="1412436" cy="10207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9B7001-E0C5-4B14-99A3-F89C4EA6FA1A}"/>
              </a:ext>
            </a:extLst>
          </p:cNvPr>
          <p:cNvCxnSpPr>
            <a:cxnSpLocks/>
          </p:cNvCxnSpPr>
          <p:nvPr/>
        </p:nvCxnSpPr>
        <p:spPr>
          <a:xfrm flipV="1">
            <a:off x="6367107" y="2572307"/>
            <a:ext cx="1073303" cy="786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2A90B70-3D17-423F-AC4E-ADD9CFC160C7}"/>
              </a:ext>
            </a:extLst>
          </p:cNvPr>
          <p:cNvSpPr txBox="1"/>
          <p:nvPr/>
        </p:nvSpPr>
        <p:spPr>
          <a:xfrm rot="19473887">
            <a:off x="6623427" y="2834345"/>
            <a:ext cx="549202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8 min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5AFBB-15A6-4D5C-9419-BD507F365E77}"/>
              </a:ext>
            </a:extLst>
          </p:cNvPr>
          <p:cNvCxnSpPr>
            <a:cxnSpLocks/>
            <a:stCxn id="37" idx="7"/>
            <a:endCxn id="9" idx="1"/>
          </p:cNvCxnSpPr>
          <p:nvPr/>
        </p:nvCxnSpPr>
        <p:spPr>
          <a:xfrm flipV="1">
            <a:off x="6132043" y="2308317"/>
            <a:ext cx="1412436" cy="10266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4BB454-777C-4B64-9EB3-BD64CD5C4BC3}"/>
              </a:ext>
            </a:extLst>
          </p:cNvPr>
          <p:cNvSpPr txBox="1"/>
          <p:nvPr/>
        </p:nvSpPr>
        <p:spPr>
          <a:xfrm>
            <a:off x="1356019" y="5262794"/>
            <a:ext cx="88547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Depart now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0160AD-4185-498D-BA02-96469086A8B7}"/>
              </a:ext>
            </a:extLst>
          </p:cNvPr>
          <p:cNvSpPr txBox="1"/>
          <p:nvPr/>
        </p:nvSpPr>
        <p:spPr>
          <a:xfrm>
            <a:off x="1291008" y="3073303"/>
            <a:ext cx="855257" cy="44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38" dirty="0"/>
              <a:t>Depart in</a:t>
            </a:r>
          </a:p>
          <a:p>
            <a:r>
              <a:rPr lang="en-GB" sz="1138" dirty="0"/>
              <a:t>5 minutes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74B4EBD-51C2-45EB-85C1-6BB4440FE48C}"/>
                  </a:ext>
                </a:extLst>
              </p:cNvPr>
              <p:cNvSpPr txBox="1"/>
              <p:nvPr/>
            </p:nvSpPr>
            <p:spPr>
              <a:xfrm>
                <a:off x="942302" y="2730585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74B4EBD-51C2-45EB-85C1-6BB4440F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02" y="2730585"/>
                <a:ext cx="4604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AF0E565-977D-41C1-9F5E-01B6CF680419}"/>
                  </a:ext>
                </a:extLst>
              </p:cNvPr>
              <p:cNvSpPr txBox="1"/>
              <p:nvPr/>
            </p:nvSpPr>
            <p:spPr>
              <a:xfrm>
                <a:off x="1001253" y="4906773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AF0E565-977D-41C1-9F5E-01B6CF680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53" y="4906773"/>
                <a:ext cx="4604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54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77F333E-7D99-4C82-91E6-89BCF59DF6DD}"/>
              </a:ext>
            </a:extLst>
          </p:cNvPr>
          <p:cNvSpPr/>
          <p:nvPr/>
        </p:nvSpPr>
        <p:spPr>
          <a:xfrm>
            <a:off x="727846" y="3429000"/>
            <a:ext cx="3735758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 Manager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5762CA-ADF3-4F10-9AA6-EE31134D4849}"/>
              </a:ext>
            </a:extLst>
          </p:cNvPr>
          <p:cNvSpPr/>
          <p:nvPr/>
        </p:nvSpPr>
        <p:spPr>
          <a:xfrm>
            <a:off x="727847" y="3860325"/>
            <a:ext cx="3735757" cy="2343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986964-A438-4828-AC3D-048593705EE6}"/>
              </a:ext>
            </a:extLst>
          </p:cNvPr>
          <p:cNvSpPr/>
          <p:nvPr/>
        </p:nvSpPr>
        <p:spPr>
          <a:xfrm>
            <a:off x="1082350" y="4198395"/>
            <a:ext cx="3026747" cy="588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Client reporting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near real time data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3CD73D-BD30-4AB7-A3B7-6ADD3077BB0E}"/>
              </a:ext>
            </a:extLst>
          </p:cNvPr>
          <p:cNvGrpSpPr/>
          <p:nvPr/>
        </p:nvGrpSpPr>
        <p:grpSpPr>
          <a:xfrm>
            <a:off x="1048866" y="1520105"/>
            <a:ext cx="3093713" cy="757318"/>
            <a:chOff x="1859529" y="891091"/>
            <a:chExt cx="3093713" cy="75731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F60455-ADA4-453B-B88F-E70AE8DF38F6}"/>
                </a:ext>
              </a:extLst>
            </p:cNvPr>
            <p:cNvSpPr/>
            <p:nvPr/>
          </p:nvSpPr>
          <p:spPr>
            <a:xfrm>
              <a:off x="1859529" y="891091"/>
              <a:ext cx="3093713" cy="757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b="1" spc="300" dirty="0">
                  <a:solidFill>
                    <a:srgbClr val="002060"/>
                  </a:solidFill>
                </a:rPr>
                <a:t>History database</a:t>
              </a:r>
            </a:p>
          </p:txBody>
        </p:sp>
        <p:pic>
          <p:nvPicPr>
            <p:cNvPr id="35" name="Graphic 34" descr="Database">
              <a:extLst>
                <a:ext uri="{FF2B5EF4-FFF2-40B4-BE49-F238E27FC236}">
                  <a16:creationId xmlns:a16="http://schemas.microsoft.com/office/drawing/2014/main" id="{BAF86284-D554-409B-A104-1B601BBC9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9529" y="915885"/>
              <a:ext cx="706953" cy="706953"/>
            </a:xfrm>
            <a:prstGeom prst="rect">
              <a:avLst/>
            </a:prstGeom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DD2ADBD-749F-4CB4-B0A7-AFF7792ACC22}"/>
              </a:ext>
            </a:extLst>
          </p:cNvPr>
          <p:cNvSpPr/>
          <p:nvPr/>
        </p:nvSpPr>
        <p:spPr>
          <a:xfrm>
            <a:off x="1082350" y="5267866"/>
            <a:ext cx="3026747" cy="588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feeding SCADA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data requests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36A79F-035A-4CEB-8C91-B9EFE5931621}"/>
              </a:ext>
            </a:extLst>
          </p:cNvPr>
          <p:cNvSpPr/>
          <p:nvPr/>
        </p:nvSpPr>
        <p:spPr>
          <a:xfrm>
            <a:off x="6561934" y="4226479"/>
            <a:ext cx="1766658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SCADA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FFFCB7-FC5F-4C83-8395-0A3DE55CD599}"/>
              </a:ext>
            </a:extLst>
          </p:cNvPr>
          <p:cNvCxnSpPr>
            <a:cxnSpLocks/>
          </p:cNvCxnSpPr>
          <p:nvPr/>
        </p:nvCxnSpPr>
        <p:spPr>
          <a:xfrm flipV="1">
            <a:off x="4457709" y="4881493"/>
            <a:ext cx="2104225" cy="48046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2CBB2-5811-47AC-88D8-365509DF5533}"/>
              </a:ext>
            </a:extLst>
          </p:cNvPr>
          <p:cNvCxnSpPr>
            <a:cxnSpLocks/>
            <a:stCxn id="34" idx="3"/>
            <a:endCxn id="19" idx="1"/>
          </p:cNvCxnSpPr>
          <p:nvPr/>
        </p:nvCxnSpPr>
        <p:spPr>
          <a:xfrm flipV="1">
            <a:off x="4142579" y="1314231"/>
            <a:ext cx="2419355" cy="5845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2A13A6-50D4-46D5-8516-AE5136B5FA58}"/>
              </a:ext>
            </a:extLst>
          </p:cNvPr>
          <p:cNvCxnSpPr>
            <a:cxnSpLocks/>
          </p:cNvCxnSpPr>
          <p:nvPr/>
        </p:nvCxnSpPr>
        <p:spPr>
          <a:xfrm>
            <a:off x="4142579" y="2277034"/>
            <a:ext cx="2425246" cy="2149439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D3E842-708E-4643-AA56-271BE3811FF8}"/>
              </a:ext>
            </a:extLst>
          </p:cNvPr>
          <p:cNvCxnSpPr>
            <a:stCxn id="24" idx="0"/>
            <a:endCxn id="34" idx="2"/>
          </p:cNvCxnSpPr>
          <p:nvPr/>
        </p:nvCxnSpPr>
        <p:spPr>
          <a:xfrm flipH="1" flipV="1">
            <a:off x="2595723" y="2277423"/>
            <a:ext cx="2" cy="1151577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05D02C0-F893-4CFF-98DE-D3963D587673}"/>
              </a:ext>
            </a:extLst>
          </p:cNvPr>
          <p:cNvSpPr txBox="1"/>
          <p:nvPr/>
        </p:nvSpPr>
        <p:spPr>
          <a:xfrm>
            <a:off x="4803554" y="5334404"/>
            <a:ext cx="140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(1) Feed SCADA data requests.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FE0CB1-D32A-4634-9E5E-3B88ADF77907}"/>
              </a:ext>
            </a:extLst>
          </p:cNvPr>
          <p:cNvSpPr txBox="1"/>
          <p:nvPr/>
        </p:nvSpPr>
        <p:spPr>
          <a:xfrm>
            <a:off x="1120552" y="2591004"/>
            <a:ext cx="140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(2) Report near real time data.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290A45-E2D2-491A-B63B-670EC222BB17}"/>
              </a:ext>
            </a:extLst>
          </p:cNvPr>
          <p:cNvSpPr txBox="1"/>
          <p:nvPr/>
        </p:nvSpPr>
        <p:spPr>
          <a:xfrm>
            <a:off x="4468928" y="1189571"/>
            <a:ext cx="1766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(4) RTC requests data.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06B4DC-0F0F-4D4A-A1C3-2495B1F943A4}"/>
              </a:ext>
            </a:extLst>
          </p:cNvPr>
          <p:cNvSpPr txBox="1"/>
          <p:nvPr/>
        </p:nvSpPr>
        <p:spPr>
          <a:xfrm>
            <a:off x="4468928" y="2220691"/>
            <a:ext cx="1766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(3) RSP requests data.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FD3C1A-9A75-4CC1-AD9B-6B11ED3DBB0F}"/>
              </a:ext>
            </a:extLst>
          </p:cNvPr>
          <p:cNvSpPr/>
          <p:nvPr/>
        </p:nvSpPr>
        <p:spPr>
          <a:xfrm>
            <a:off x="6561934" y="882634"/>
            <a:ext cx="1948992" cy="863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Railway Traffic Control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06D7E5-9A41-408F-B7C0-62A325C13271}"/>
              </a:ext>
            </a:extLst>
          </p:cNvPr>
          <p:cNvSpPr/>
          <p:nvPr/>
        </p:nvSpPr>
        <p:spPr>
          <a:xfrm>
            <a:off x="6561934" y="1873549"/>
            <a:ext cx="1948992" cy="863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Rolling Stock Planning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648CCF-1AE4-45E0-982C-78DA4C49996C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>
            <a:off x="4142579" y="1898764"/>
            <a:ext cx="2419355" cy="40638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75E075-A52E-4D8A-BC23-EABA0A7EF96B}"/>
              </a:ext>
            </a:extLst>
          </p:cNvPr>
          <p:cNvSpPr txBox="1"/>
          <p:nvPr/>
        </p:nvSpPr>
        <p:spPr>
          <a:xfrm>
            <a:off x="5828718" y="3507499"/>
            <a:ext cx="1766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(5) SCADA requests data.</a:t>
            </a:r>
          </a:p>
        </p:txBody>
      </p:sp>
    </p:spTree>
    <p:extLst>
      <p:ext uri="{BB962C8B-B14F-4D97-AF65-F5344CB8AC3E}">
        <p14:creationId xmlns:p14="http://schemas.microsoft.com/office/powerpoint/2010/main" val="4265069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77F333E-7D99-4C82-91E6-89BCF59DF6DD}"/>
              </a:ext>
            </a:extLst>
          </p:cNvPr>
          <p:cNvSpPr/>
          <p:nvPr/>
        </p:nvSpPr>
        <p:spPr>
          <a:xfrm>
            <a:off x="727846" y="3429000"/>
            <a:ext cx="3735758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 Manager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5762CA-ADF3-4F10-9AA6-EE31134D4849}"/>
              </a:ext>
            </a:extLst>
          </p:cNvPr>
          <p:cNvSpPr/>
          <p:nvPr/>
        </p:nvSpPr>
        <p:spPr>
          <a:xfrm>
            <a:off x="727847" y="3860325"/>
            <a:ext cx="3735757" cy="2343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986964-A438-4828-AC3D-048593705EE6}"/>
              </a:ext>
            </a:extLst>
          </p:cNvPr>
          <p:cNvSpPr/>
          <p:nvPr/>
        </p:nvSpPr>
        <p:spPr>
          <a:xfrm>
            <a:off x="1082350" y="4198395"/>
            <a:ext cx="3026747" cy="588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Client reporting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near real time data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3CD73D-BD30-4AB7-A3B7-6ADD3077BB0E}"/>
              </a:ext>
            </a:extLst>
          </p:cNvPr>
          <p:cNvGrpSpPr/>
          <p:nvPr/>
        </p:nvGrpSpPr>
        <p:grpSpPr>
          <a:xfrm>
            <a:off x="1048866" y="1520105"/>
            <a:ext cx="3093713" cy="757318"/>
            <a:chOff x="1859529" y="891091"/>
            <a:chExt cx="3093713" cy="75731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F60455-ADA4-453B-B88F-E70AE8DF38F6}"/>
                </a:ext>
              </a:extLst>
            </p:cNvPr>
            <p:cNvSpPr/>
            <p:nvPr/>
          </p:nvSpPr>
          <p:spPr>
            <a:xfrm>
              <a:off x="1859529" y="891091"/>
              <a:ext cx="3093713" cy="757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b="1" spc="300" dirty="0">
                  <a:solidFill>
                    <a:srgbClr val="002060"/>
                  </a:solidFill>
                </a:rPr>
                <a:t>History database</a:t>
              </a:r>
            </a:p>
          </p:txBody>
        </p:sp>
        <p:pic>
          <p:nvPicPr>
            <p:cNvPr id="35" name="Graphic 34" descr="Database">
              <a:extLst>
                <a:ext uri="{FF2B5EF4-FFF2-40B4-BE49-F238E27FC236}">
                  <a16:creationId xmlns:a16="http://schemas.microsoft.com/office/drawing/2014/main" id="{BAF86284-D554-409B-A104-1B601BBC9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9529" y="915885"/>
              <a:ext cx="706953" cy="706953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136A79F-035A-4CEB-8C91-B9EFE5931621}"/>
              </a:ext>
            </a:extLst>
          </p:cNvPr>
          <p:cNvSpPr/>
          <p:nvPr/>
        </p:nvSpPr>
        <p:spPr>
          <a:xfrm>
            <a:off x="6561934" y="4226479"/>
            <a:ext cx="1766658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SCADA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FFFCB7-FC5F-4C83-8395-0A3DE55CD599}"/>
              </a:ext>
            </a:extLst>
          </p:cNvPr>
          <p:cNvCxnSpPr>
            <a:cxnSpLocks/>
          </p:cNvCxnSpPr>
          <p:nvPr/>
        </p:nvCxnSpPr>
        <p:spPr>
          <a:xfrm flipV="1">
            <a:off x="4140537" y="4881494"/>
            <a:ext cx="2421397" cy="785210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2CBB2-5811-47AC-88D8-365509DF553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140537" y="2305146"/>
            <a:ext cx="2421397" cy="3210835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D3E842-708E-4643-AA56-271BE3811FF8}"/>
              </a:ext>
            </a:extLst>
          </p:cNvPr>
          <p:cNvCxnSpPr>
            <a:stCxn id="24" idx="0"/>
            <a:endCxn id="34" idx="2"/>
          </p:cNvCxnSpPr>
          <p:nvPr/>
        </p:nvCxnSpPr>
        <p:spPr>
          <a:xfrm flipH="1" flipV="1">
            <a:off x="2595723" y="2277423"/>
            <a:ext cx="2" cy="1151577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05D02C0-F893-4CFF-98DE-D3963D587673}"/>
              </a:ext>
            </a:extLst>
          </p:cNvPr>
          <p:cNvSpPr txBox="1"/>
          <p:nvPr/>
        </p:nvSpPr>
        <p:spPr>
          <a:xfrm>
            <a:off x="4661886" y="5472903"/>
            <a:ext cx="239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(2) Notify actions taken by the SCADA (any action set by human through HMI.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FE0CB1-D32A-4634-9E5E-3B88ADF77907}"/>
              </a:ext>
            </a:extLst>
          </p:cNvPr>
          <p:cNvSpPr txBox="1"/>
          <p:nvPr/>
        </p:nvSpPr>
        <p:spPr>
          <a:xfrm>
            <a:off x="838286" y="2591004"/>
            <a:ext cx="16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(3) Store information provided in (1) and (2).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56F932-8258-41EA-8CDA-DC9351C2A054}"/>
              </a:ext>
            </a:extLst>
          </p:cNvPr>
          <p:cNvSpPr/>
          <p:nvPr/>
        </p:nvSpPr>
        <p:spPr>
          <a:xfrm>
            <a:off x="1082350" y="5235894"/>
            <a:ext cx="3020464" cy="560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digesting new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EAEF71-84BE-4CC5-9B21-698C9181A564}"/>
              </a:ext>
            </a:extLst>
          </p:cNvPr>
          <p:cNvSpPr/>
          <p:nvPr/>
        </p:nvSpPr>
        <p:spPr>
          <a:xfrm>
            <a:off x="6561934" y="882634"/>
            <a:ext cx="1948992" cy="863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Railway Traffic Control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E5A008-5AFF-4D16-A9A8-C2781F42D259}"/>
              </a:ext>
            </a:extLst>
          </p:cNvPr>
          <p:cNvSpPr/>
          <p:nvPr/>
        </p:nvSpPr>
        <p:spPr>
          <a:xfrm>
            <a:off x="6561934" y="1873549"/>
            <a:ext cx="1948992" cy="863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Rolling Stock Planning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ADBEE3-C09F-46A0-A7E3-656E13CFC20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140537" y="1314231"/>
            <a:ext cx="2421397" cy="4023664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14486AC-2AF1-4950-96DC-6C1E35E884F1}"/>
              </a:ext>
            </a:extLst>
          </p:cNvPr>
          <p:cNvSpPr txBox="1"/>
          <p:nvPr/>
        </p:nvSpPr>
        <p:spPr>
          <a:xfrm>
            <a:off x="5843952" y="3184110"/>
            <a:ext cx="176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(1) Send results to Train Manager.</a:t>
            </a:r>
          </a:p>
        </p:txBody>
      </p:sp>
    </p:spTree>
    <p:extLst>
      <p:ext uri="{BB962C8B-B14F-4D97-AF65-F5344CB8AC3E}">
        <p14:creationId xmlns:p14="http://schemas.microsoft.com/office/powerpoint/2010/main" val="4246706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77F333E-7D99-4C82-91E6-89BCF59DF6DD}"/>
              </a:ext>
            </a:extLst>
          </p:cNvPr>
          <p:cNvSpPr/>
          <p:nvPr/>
        </p:nvSpPr>
        <p:spPr>
          <a:xfrm>
            <a:off x="2525332" y="861003"/>
            <a:ext cx="4546243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 Manager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5762CA-ADF3-4F10-9AA6-EE31134D4849}"/>
              </a:ext>
            </a:extLst>
          </p:cNvPr>
          <p:cNvSpPr/>
          <p:nvPr/>
        </p:nvSpPr>
        <p:spPr>
          <a:xfrm>
            <a:off x="2525333" y="1284507"/>
            <a:ext cx="4546242" cy="15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77139-51DE-4E1A-A535-8F55CF92847B}"/>
              </a:ext>
            </a:extLst>
          </p:cNvPr>
          <p:cNvSpPr/>
          <p:nvPr/>
        </p:nvSpPr>
        <p:spPr>
          <a:xfrm>
            <a:off x="706156" y="4710635"/>
            <a:ext cx="3733507" cy="15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20546C-F886-4F05-ABE7-E259E7CF8DDC}"/>
              </a:ext>
            </a:extLst>
          </p:cNvPr>
          <p:cNvSpPr/>
          <p:nvPr/>
        </p:nvSpPr>
        <p:spPr>
          <a:xfrm>
            <a:off x="706156" y="4289486"/>
            <a:ext cx="3733507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7F7412-A59B-40DD-A57D-C83A7A02FEC6}"/>
              </a:ext>
            </a:extLst>
          </p:cNvPr>
          <p:cNvSpPr/>
          <p:nvPr/>
        </p:nvSpPr>
        <p:spPr>
          <a:xfrm>
            <a:off x="1284603" y="5052464"/>
            <a:ext cx="2445117" cy="840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listening to external orders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184A00-0538-4D04-A5FE-A02D4E5308E0}"/>
              </a:ext>
            </a:extLst>
          </p:cNvPr>
          <p:cNvSpPr/>
          <p:nvPr/>
        </p:nvSpPr>
        <p:spPr>
          <a:xfrm>
            <a:off x="5263131" y="4710635"/>
            <a:ext cx="3733507" cy="15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682019-3E91-4663-9157-35471A9B60B5}"/>
              </a:ext>
            </a:extLst>
          </p:cNvPr>
          <p:cNvSpPr/>
          <p:nvPr/>
        </p:nvSpPr>
        <p:spPr>
          <a:xfrm>
            <a:off x="5263131" y="4289486"/>
            <a:ext cx="3733507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BDC442-88B7-409D-9852-D28B8A70A3FB}"/>
              </a:ext>
            </a:extLst>
          </p:cNvPr>
          <p:cNvSpPr/>
          <p:nvPr/>
        </p:nvSpPr>
        <p:spPr>
          <a:xfrm>
            <a:off x="5841578" y="5052464"/>
            <a:ext cx="2445117" cy="840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listening to external orders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A7EE1A-76C0-45F7-A7A0-EB9248CDA5F4}"/>
              </a:ext>
            </a:extLst>
          </p:cNvPr>
          <p:cNvSpPr/>
          <p:nvPr/>
        </p:nvSpPr>
        <p:spPr>
          <a:xfrm>
            <a:off x="3177271" y="1611101"/>
            <a:ext cx="3218751" cy="898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Client propagating OCC, SCADA and self commands.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773886-3443-4C9E-B488-BED884EC56DB}"/>
              </a:ext>
            </a:extLst>
          </p:cNvPr>
          <p:cNvCxnSpPr>
            <a:cxnSpLocks/>
          </p:cNvCxnSpPr>
          <p:nvPr/>
        </p:nvCxnSpPr>
        <p:spPr>
          <a:xfrm flipV="1">
            <a:off x="2926146" y="2875611"/>
            <a:ext cx="911758" cy="1413876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5369A1-E35D-4883-BD56-18EF4CB74848}"/>
              </a:ext>
            </a:extLst>
          </p:cNvPr>
          <p:cNvCxnSpPr>
            <a:cxnSpLocks/>
          </p:cNvCxnSpPr>
          <p:nvPr/>
        </p:nvCxnSpPr>
        <p:spPr>
          <a:xfrm flipH="1" flipV="1">
            <a:off x="5631430" y="2875611"/>
            <a:ext cx="1028223" cy="1413874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6205D8E-D45D-4D1A-B778-B477D2504E71}"/>
              </a:ext>
            </a:extLst>
          </p:cNvPr>
          <p:cNvSpPr txBox="1"/>
          <p:nvPr/>
        </p:nvSpPr>
        <p:spPr>
          <a:xfrm>
            <a:off x="6351955" y="3105834"/>
            <a:ext cx="1766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(1) Propagate decisions taken by Operating Control Centre, SCADA and Train Manager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46847A-AE09-4010-BB72-C6834967EAF3}"/>
              </a:ext>
            </a:extLst>
          </p:cNvPr>
          <p:cNvSpPr txBox="1"/>
          <p:nvPr/>
        </p:nvSpPr>
        <p:spPr>
          <a:xfrm>
            <a:off x="1379676" y="3105833"/>
            <a:ext cx="1766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(1) Propagate decisions taken by Operating Control Centre, SCADA and Train Manager</a:t>
            </a:r>
          </a:p>
        </p:txBody>
      </p:sp>
    </p:spTree>
    <p:extLst>
      <p:ext uri="{BB962C8B-B14F-4D97-AF65-F5344CB8AC3E}">
        <p14:creationId xmlns:p14="http://schemas.microsoft.com/office/powerpoint/2010/main" val="1681154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93108D2-6C7B-4B8A-9F6D-65B1F757BB32}"/>
              </a:ext>
            </a:extLst>
          </p:cNvPr>
          <p:cNvSpPr/>
          <p:nvPr/>
        </p:nvSpPr>
        <p:spPr>
          <a:xfrm>
            <a:off x="303905" y="279400"/>
            <a:ext cx="9259195" cy="63847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25ADC4-3F85-447C-ABD8-888EAF36353D}"/>
              </a:ext>
            </a:extLst>
          </p:cNvPr>
          <p:cNvSpPr/>
          <p:nvPr/>
        </p:nvSpPr>
        <p:spPr>
          <a:xfrm>
            <a:off x="2922245" y="633580"/>
            <a:ext cx="2021984" cy="973303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Rolling stock subnetwork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28C06-77E7-40D2-84E0-5477EA1FA235}"/>
              </a:ext>
            </a:extLst>
          </p:cNvPr>
          <p:cNvSpPr/>
          <p:nvPr/>
        </p:nvSpPr>
        <p:spPr>
          <a:xfrm>
            <a:off x="633833" y="633580"/>
            <a:ext cx="2021984" cy="97330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Railway infrastructure</a:t>
            </a:r>
          </a:p>
          <a:p>
            <a:pPr algn="ctr"/>
            <a:r>
              <a:rPr lang="en-GB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subnetwork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C2CB7E-533E-42BC-BDA0-C0A02E8E0954}"/>
              </a:ext>
            </a:extLst>
          </p:cNvPr>
          <p:cNvSpPr/>
          <p:nvPr/>
        </p:nvSpPr>
        <p:spPr>
          <a:xfrm>
            <a:off x="6570573" y="1918906"/>
            <a:ext cx="2343858" cy="61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000" b="1" spc="300" dirty="0">
                <a:solidFill>
                  <a:schemeClr val="accent4">
                    <a:lumMod val="75000"/>
                  </a:schemeClr>
                </a:solidFill>
              </a:rPr>
              <a:t>Station set</a:t>
            </a:r>
          </a:p>
          <a:p>
            <a:pPr algn="r"/>
            <a:r>
              <a:rPr lang="en-GB" sz="2000" b="1" spc="300" dirty="0">
                <a:solidFill>
                  <a:schemeClr val="accent4">
                    <a:lumMod val="75000"/>
                  </a:schemeClr>
                </a:solidFill>
              </a:rPr>
              <a:t>subnetwork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5F07F3-A7A0-4397-9647-AF503BC022AF}"/>
              </a:ext>
            </a:extLst>
          </p:cNvPr>
          <p:cNvSpPr/>
          <p:nvPr/>
        </p:nvSpPr>
        <p:spPr>
          <a:xfrm>
            <a:off x="3893368" y="2841607"/>
            <a:ext cx="2555520" cy="352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300" dirty="0">
                <a:solidFill>
                  <a:srgbClr val="FF0000"/>
                </a:solidFill>
              </a:rPr>
              <a:t>Station 1 subnet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CE2615E-CA2A-4BC8-8A85-183333BBE104}"/>
              </a:ext>
            </a:extLst>
          </p:cNvPr>
          <p:cNvSpPr/>
          <p:nvPr/>
        </p:nvSpPr>
        <p:spPr>
          <a:xfrm>
            <a:off x="1068712" y="3997989"/>
            <a:ext cx="919017" cy="561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Ticket machine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6DC5CAF-C0EB-4407-8033-B02A67E86254}"/>
              </a:ext>
            </a:extLst>
          </p:cNvPr>
          <p:cNvSpPr/>
          <p:nvPr/>
        </p:nvSpPr>
        <p:spPr>
          <a:xfrm>
            <a:off x="970942" y="5386244"/>
            <a:ext cx="1094907" cy="483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Security cameras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A854900-247C-48C9-88A0-68D8A3266738}"/>
              </a:ext>
            </a:extLst>
          </p:cNvPr>
          <p:cNvSpPr/>
          <p:nvPr/>
        </p:nvSpPr>
        <p:spPr>
          <a:xfrm>
            <a:off x="2116921" y="5350790"/>
            <a:ext cx="1094907" cy="37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Speakers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5E286-BA24-45FA-B15C-0DFE5000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26" y="4790239"/>
            <a:ext cx="537821" cy="537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A90D9-236E-40E2-934D-9FEC0C04A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84" y="4865878"/>
            <a:ext cx="462182" cy="46218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3A4B62-443E-4184-94EB-DEFC4E2E4682}"/>
              </a:ext>
            </a:extLst>
          </p:cNvPr>
          <p:cNvSpPr/>
          <p:nvPr/>
        </p:nvSpPr>
        <p:spPr>
          <a:xfrm>
            <a:off x="5233476" y="278303"/>
            <a:ext cx="4313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spc="300" dirty="0">
                <a:solidFill>
                  <a:srgbClr val="002060"/>
                </a:solidFill>
              </a:rPr>
              <a:t>Operating Control </a:t>
            </a:r>
            <a:r>
              <a:rPr lang="en-US" sz="2400" b="1" spc="300" dirty="0">
                <a:solidFill>
                  <a:srgbClr val="002060"/>
                </a:solidFill>
              </a:rPr>
              <a:t>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A8C56A-6F47-4905-B072-CE84DDD3E0DA}"/>
              </a:ext>
            </a:extLst>
          </p:cNvPr>
          <p:cNvSpPr/>
          <p:nvPr/>
        </p:nvSpPr>
        <p:spPr>
          <a:xfrm>
            <a:off x="624696" y="1918905"/>
            <a:ext cx="8310362" cy="438554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C27C85-680F-4D5D-9114-9052AC2129A2}"/>
              </a:ext>
            </a:extLst>
          </p:cNvPr>
          <p:cNvSpPr/>
          <p:nvPr/>
        </p:nvSpPr>
        <p:spPr>
          <a:xfrm>
            <a:off x="938451" y="2770859"/>
            <a:ext cx="5523309" cy="3287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CBCA6-42E4-47F2-86F8-694A64C36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62" y="4812076"/>
            <a:ext cx="503111" cy="50311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3CFBB71-9E83-49BC-99B8-9F71183070E9}"/>
              </a:ext>
            </a:extLst>
          </p:cNvPr>
          <p:cNvSpPr/>
          <p:nvPr/>
        </p:nvSpPr>
        <p:spPr>
          <a:xfrm>
            <a:off x="3317028" y="5377911"/>
            <a:ext cx="1067225" cy="331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Illumination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4B699-6E50-4915-BBF6-694F423BC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05" y="3421476"/>
            <a:ext cx="518642" cy="51864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CCE208-2054-47A8-9B1F-5F197A6BF62E}"/>
              </a:ext>
            </a:extLst>
          </p:cNvPr>
          <p:cNvSpPr/>
          <p:nvPr/>
        </p:nvSpPr>
        <p:spPr>
          <a:xfrm>
            <a:off x="2093722" y="4002964"/>
            <a:ext cx="919017" cy="561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Validate machines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BCCE3D-A05C-4385-93AF-3345FC7832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77" y="3406891"/>
            <a:ext cx="618371" cy="618371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81FD58A-44A5-4FF3-AD5E-6B093E231567}"/>
              </a:ext>
            </a:extLst>
          </p:cNvPr>
          <p:cNvSpPr/>
          <p:nvPr/>
        </p:nvSpPr>
        <p:spPr>
          <a:xfrm>
            <a:off x="3294915" y="4066502"/>
            <a:ext cx="502385" cy="2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Lift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91F1CA-3E87-4817-87FE-35FEC14D7A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76" y="3533738"/>
            <a:ext cx="618371" cy="47344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FF32204D-DC7D-4B3B-8234-2074E1ECCD62}"/>
              </a:ext>
            </a:extLst>
          </p:cNvPr>
          <p:cNvSpPr/>
          <p:nvPr/>
        </p:nvSpPr>
        <p:spPr>
          <a:xfrm>
            <a:off x="4090452" y="4060784"/>
            <a:ext cx="919017" cy="2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Escalators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EE96DA-E3FC-4669-87BF-8A34C674A8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804" y="3473188"/>
            <a:ext cx="476250" cy="48577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150259F-0303-4615-9863-3CB6FD20019E}"/>
              </a:ext>
            </a:extLst>
          </p:cNvPr>
          <p:cNvSpPr/>
          <p:nvPr/>
        </p:nvSpPr>
        <p:spPr>
          <a:xfrm>
            <a:off x="5386420" y="4038638"/>
            <a:ext cx="1002327" cy="403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Station employees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D84824-C3A7-4A4C-8D87-EE9C443C24D6}"/>
              </a:ext>
            </a:extLst>
          </p:cNvPr>
          <p:cNvCxnSpPr>
            <a:cxnSpLocks/>
          </p:cNvCxnSpPr>
          <p:nvPr/>
        </p:nvCxnSpPr>
        <p:spPr>
          <a:xfrm>
            <a:off x="5233476" y="3533738"/>
            <a:ext cx="0" cy="225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853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93108D2-6C7B-4B8A-9F6D-65B1F757BB32}"/>
              </a:ext>
            </a:extLst>
          </p:cNvPr>
          <p:cNvSpPr/>
          <p:nvPr/>
        </p:nvSpPr>
        <p:spPr>
          <a:xfrm>
            <a:off x="303905" y="279400"/>
            <a:ext cx="9259195" cy="63847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25ADC4-3F85-447C-ABD8-888EAF36353D}"/>
              </a:ext>
            </a:extLst>
          </p:cNvPr>
          <p:cNvSpPr/>
          <p:nvPr/>
        </p:nvSpPr>
        <p:spPr>
          <a:xfrm>
            <a:off x="2922245" y="633580"/>
            <a:ext cx="2021984" cy="973303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Station set</a:t>
            </a:r>
          </a:p>
          <a:p>
            <a:pPr algn="ctr"/>
            <a:r>
              <a:rPr lang="en-GB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subnetwork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28C06-77E7-40D2-84E0-5477EA1FA235}"/>
              </a:ext>
            </a:extLst>
          </p:cNvPr>
          <p:cNvSpPr/>
          <p:nvPr/>
        </p:nvSpPr>
        <p:spPr>
          <a:xfrm>
            <a:off x="633833" y="633580"/>
            <a:ext cx="2021984" cy="97330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Railway infrastructure</a:t>
            </a:r>
          </a:p>
          <a:p>
            <a:pPr algn="ctr"/>
            <a:r>
              <a:rPr lang="en-GB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subnetwork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C2CB7E-533E-42BC-BDA0-C0A02E8E0954}"/>
              </a:ext>
            </a:extLst>
          </p:cNvPr>
          <p:cNvSpPr/>
          <p:nvPr/>
        </p:nvSpPr>
        <p:spPr>
          <a:xfrm>
            <a:off x="6570573" y="1957543"/>
            <a:ext cx="2343858" cy="61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000" b="1" spc="300" dirty="0">
                <a:solidFill>
                  <a:schemeClr val="accent4">
                    <a:lumMod val="75000"/>
                  </a:schemeClr>
                </a:solidFill>
              </a:rPr>
              <a:t>Rolling stock subnetwork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5F07F3-A7A0-4397-9647-AF503BC022AF}"/>
              </a:ext>
            </a:extLst>
          </p:cNvPr>
          <p:cNvSpPr/>
          <p:nvPr/>
        </p:nvSpPr>
        <p:spPr>
          <a:xfrm>
            <a:off x="970942" y="2776176"/>
            <a:ext cx="2311368" cy="352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300" dirty="0">
                <a:solidFill>
                  <a:srgbClr val="FF0000"/>
                </a:solidFill>
              </a:rPr>
              <a:t>Train 1 subnet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1E6A91-582F-4F10-90CF-3DE95D48A10C}"/>
              </a:ext>
            </a:extLst>
          </p:cNvPr>
          <p:cNvSpPr txBox="1"/>
          <p:nvPr/>
        </p:nvSpPr>
        <p:spPr>
          <a:xfrm>
            <a:off x="3553003" y="4011948"/>
            <a:ext cx="1354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. . .</a:t>
            </a:r>
            <a:endParaRPr lang="en-GB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D793C12-F2C1-4898-89E1-35FB1925BCF5}"/>
              </a:ext>
            </a:extLst>
          </p:cNvPr>
          <p:cNvGrpSpPr/>
          <p:nvPr/>
        </p:nvGrpSpPr>
        <p:grpSpPr>
          <a:xfrm>
            <a:off x="1051753" y="2461932"/>
            <a:ext cx="622995" cy="297954"/>
            <a:chOff x="1443037" y="3122748"/>
            <a:chExt cx="1205631" cy="453890"/>
          </a:xfrm>
        </p:grpSpPr>
        <p:sp>
          <p:nvSpPr>
            <p:cNvPr id="94" name="Flowchart: Process 93">
              <a:extLst>
                <a:ext uri="{FF2B5EF4-FFF2-40B4-BE49-F238E27FC236}">
                  <a16:creationId xmlns:a16="http://schemas.microsoft.com/office/drawing/2014/main" id="{B19AB9D2-2FBC-41F2-BA34-10EE893DB356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95" name="Right Triangle 94">
              <a:extLst>
                <a:ext uri="{FF2B5EF4-FFF2-40B4-BE49-F238E27FC236}">
                  <a16:creationId xmlns:a16="http://schemas.microsoft.com/office/drawing/2014/main" id="{D80E74FA-4523-4E72-AC61-1DEA5911F6DA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DDBA3D4F-1A29-4A6E-A16B-699CAC3FF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26" y="3225398"/>
            <a:ext cx="521341" cy="521341"/>
          </a:xfrm>
          <a:prstGeom prst="rect">
            <a:avLst/>
          </a:prstGeom>
        </p:spPr>
      </p:pic>
      <p:pic>
        <p:nvPicPr>
          <p:cNvPr id="114" name="Graphic 113" descr="Gauge">
            <a:extLst>
              <a:ext uri="{FF2B5EF4-FFF2-40B4-BE49-F238E27FC236}">
                <a16:creationId xmlns:a16="http://schemas.microsoft.com/office/drawing/2014/main" id="{1EF23F3F-7F6B-4A16-A837-F258B2BCB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7084" y="3225398"/>
            <a:ext cx="622702" cy="622702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2CE2615E-CA2A-4BC8-8A85-183333BBE104}"/>
              </a:ext>
            </a:extLst>
          </p:cNvPr>
          <p:cNvSpPr/>
          <p:nvPr/>
        </p:nvSpPr>
        <p:spPr>
          <a:xfrm>
            <a:off x="1088689" y="3740294"/>
            <a:ext cx="919017" cy="561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computer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3F5B464-96C3-4DDC-9C73-E76F0AE30DA6}"/>
              </a:ext>
            </a:extLst>
          </p:cNvPr>
          <p:cNvSpPr/>
          <p:nvPr/>
        </p:nvSpPr>
        <p:spPr>
          <a:xfrm>
            <a:off x="2140863" y="3753642"/>
            <a:ext cx="1056191" cy="548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sensors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6DC5CAF-C0EB-4407-8033-B02A67E86254}"/>
              </a:ext>
            </a:extLst>
          </p:cNvPr>
          <p:cNvSpPr/>
          <p:nvPr/>
        </p:nvSpPr>
        <p:spPr>
          <a:xfrm>
            <a:off x="970942" y="5171928"/>
            <a:ext cx="1094907" cy="698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Security camera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A854900-247C-48C9-88A0-68D8A3266738}"/>
              </a:ext>
            </a:extLst>
          </p:cNvPr>
          <p:cNvSpPr/>
          <p:nvPr/>
        </p:nvSpPr>
        <p:spPr>
          <a:xfrm>
            <a:off x="2116921" y="5121128"/>
            <a:ext cx="1094907" cy="60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speakers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5E286-BA24-45FA-B15C-0DFE5000F9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26" y="4519780"/>
            <a:ext cx="537821" cy="537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A90D9-236E-40E2-934D-9FEC0C04AE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84" y="4595419"/>
            <a:ext cx="462182" cy="46218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3A4B62-443E-4184-94EB-DEFC4E2E4682}"/>
              </a:ext>
            </a:extLst>
          </p:cNvPr>
          <p:cNvSpPr/>
          <p:nvPr/>
        </p:nvSpPr>
        <p:spPr>
          <a:xfrm>
            <a:off x="5233476" y="278303"/>
            <a:ext cx="4313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spc="300" dirty="0">
                <a:solidFill>
                  <a:srgbClr val="002060"/>
                </a:solidFill>
              </a:rPr>
              <a:t>Operating Control </a:t>
            </a:r>
            <a:r>
              <a:rPr lang="en-US" sz="2400" b="1" spc="300" dirty="0">
                <a:solidFill>
                  <a:srgbClr val="002060"/>
                </a:solidFill>
              </a:rPr>
              <a:t>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A8C56A-6F47-4905-B072-CE84DDD3E0DA}"/>
              </a:ext>
            </a:extLst>
          </p:cNvPr>
          <p:cNvSpPr/>
          <p:nvPr/>
        </p:nvSpPr>
        <p:spPr>
          <a:xfrm>
            <a:off x="624696" y="1918905"/>
            <a:ext cx="8310362" cy="438554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C27C85-680F-4D5D-9114-9052AC2129A2}"/>
              </a:ext>
            </a:extLst>
          </p:cNvPr>
          <p:cNvSpPr/>
          <p:nvPr/>
        </p:nvSpPr>
        <p:spPr>
          <a:xfrm>
            <a:off x="938452" y="2770859"/>
            <a:ext cx="2343858" cy="3287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1D6689-F59D-4371-BBE8-4F351B2532A0}"/>
                  </a:ext>
                </a:extLst>
              </p:cNvPr>
              <p:cNvSpPr/>
              <p:nvPr/>
            </p:nvSpPr>
            <p:spPr>
              <a:xfrm>
                <a:off x="5184432" y="2792225"/>
                <a:ext cx="2301564" cy="3528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spc="300" dirty="0">
                    <a:solidFill>
                      <a:srgbClr val="FF0000"/>
                    </a:solidFill>
                  </a:rPr>
                  <a:t>Train </a:t>
                </a:r>
                <a14:m>
                  <m:oMath xmlns:m="http://schemas.openxmlformats.org/officeDocument/2006/math">
                    <m:r>
                      <a:rPr lang="en-GB" sz="2000" b="1" i="1" spc="3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GB" sz="2000" b="1" spc="300" dirty="0">
                    <a:solidFill>
                      <a:srgbClr val="FF0000"/>
                    </a:solidFill>
                  </a:rPr>
                  <a:t> subnet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1D6689-F59D-4371-BBE8-4F351B253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432" y="2792225"/>
                <a:ext cx="2301564" cy="352846"/>
              </a:xfrm>
              <a:prstGeom prst="rect">
                <a:avLst/>
              </a:prstGeom>
              <a:blipFill>
                <a:blip r:embed="rId7"/>
                <a:stretch>
                  <a:fillRect l="-2381" t="-15517" r="-2116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9C3DD888-C472-47F8-944E-208439A4B8AE}"/>
              </a:ext>
            </a:extLst>
          </p:cNvPr>
          <p:cNvGrpSpPr/>
          <p:nvPr/>
        </p:nvGrpSpPr>
        <p:grpSpPr>
          <a:xfrm>
            <a:off x="5265242" y="2474632"/>
            <a:ext cx="622995" cy="297954"/>
            <a:chOff x="1443037" y="3122748"/>
            <a:chExt cx="1205631" cy="453890"/>
          </a:xfrm>
        </p:grpSpPr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247F7462-1686-4D36-8459-7E98D8398D8E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46" name="Right Triangle 45">
              <a:extLst>
                <a:ext uri="{FF2B5EF4-FFF2-40B4-BE49-F238E27FC236}">
                  <a16:creationId xmlns:a16="http://schemas.microsoft.com/office/drawing/2014/main" id="{5C5BD33D-3BF8-4AFB-809D-A487AEB83684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2623C130-6E27-492C-90A6-46B87E2E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15" y="3238098"/>
            <a:ext cx="521341" cy="521341"/>
          </a:xfrm>
          <a:prstGeom prst="rect">
            <a:avLst/>
          </a:prstGeom>
        </p:spPr>
      </p:pic>
      <p:pic>
        <p:nvPicPr>
          <p:cNvPr id="48" name="Graphic 47" descr="Gauge">
            <a:extLst>
              <a:ext uri="{FF2B5EF4-FFF2-40B4-BE49-F238E27FC236}">
                <a16:creationId xmlns:a16="http://schemas.microsoft.com/office/drawing/2014/main" id="{EE6B919E-79B3-4BFB-99DC-5582EC18B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0573" y="3238098"/>
            <a:ext cx="622702" cy="62270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73521CFD-E95B-4516-86B7-18DAEE2B81D9}"/>
              </a:ext>
            </a:extLst>
          </p:cNvPr>
          <p:cNvSpPr/>
          <p:nvPr/>
        </p:nvSpPr>
        <p:spPr>
          <a:xfrm>
            <a:off x="5302178" y="3752994"/>
            <a:ext cx="919017" cy="561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computer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79FB14-1A88-48B6-8B7A-3A88B160B2A3}"/>
              </a:ext>
            </a:extLst>
          </p:cNvPr>
          <p:cNvSpPr/>
          <p:nvPr/>
        </p:nvSpPr>
        <p:spPr>
          <a:xfrm>
            <a:off x="6354352" y="3766342"/>
            <a:ext cx="1056191" cy="548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sensors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C766AC1-2369-4608-8623-ACB84B7D2AA6}"/>
              </a:ext>
            </a:extLst>
          </p:cNvPr>
          <p:cNvSpPr/>
          <p:nvPr/>
        </p:nvSpPr>
        <p:spPr>
          <a:xfrm>
            <a:off x="5184431" y="5184628"/>
            <a:ext cx="1094907" cy="698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Security camera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B9876E-39DE-4184-9DFD-3B654A2019E9}"/>
              </a:ext>
            </a:extLst>
          </p:cNvPr>
          <p:cNvSpPr/>
          <p:nvPr/>
        </p:nvSpPr>
        <p:spPr>
          <a:xfrm>
            <a:off x="6330410" y="5133828"/>
            <a:ext cx="1094907" cy="60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speakers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D435563-9D31-49EF-87D1-3E124DBFA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15" y="4532480"/>
            <a:ext cx="537821" cy="53782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FAD2C9F-8B13-4E35-BEEC-7903221AD2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773" y="4608119"/>
            <a:ext cx="462182" cy="462182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9E1678DD-721F-448F-B208-B214BA1E1DB7}"/>
              </a:ext>
            </a:extLst>
          </p:cNvPr>
          <p:cNvSpPr/>
          <p:nvPr/>
        </p:nvSpPr>
        <p:spPr>
          <a:xfrm>
            <a:off x="5151941" y="2783559"/>
            <a:ext cx="2343858" cy="3287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702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93108D2-6C7B-4B8A-9F6D-65B1F757BB32}"/>
              </a:ext>
            </a:extLst>
          </p:cNvPr>
          <p:cNvSpPr/>
          <p:nvPr/>
        </p:nvSpPr>
        <p:spPr>
          <a:xfrm>
            <a:off x="3881907" y="358886"/>
            <a:ext cx="2021984" cy="68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Operating Control </a:t>
            </a:r>
            <a:r>
              <a:rPr lang="en-US" dirty="0">
                <a:solidFill>
                  <a:schemeClr val="tx1"/>
                </a:solidFill>
              </a:rPr>
              <a:t>Center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37608C-3290-464D-A2C6-F0A2000979AA}"/>
              </a:ext>
            </a:extLst>
          </p:cNvPr>
          <p:cNvGrpSpPr/>
          <p:nvPr/>
        </p:nvGrpSpPr>
        <p:grpSpPr>
          <a:xfrm>
            <a:off x="7066208" y="1511294"/>
            <a:ext cx="2021984" cy="1334937"/>
            <a:chOff x="5932867" y="2361298"/>
            <a:chExt cx="2021984" cy="171147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25ADC4-3F85-447C-ABD8-888EAF36353D}"/>
                </a:ext>
              </a:extLst>
            </p:cNvPr>
            <p:cNvSpPr/>
            <p:nvPr/>
          </p:nvSpPr>
          <p:spPr>
            <a:xfrm>
              <a:off x="5932867" y="2824937"/>
              <a:ext cx="2021984" cy="1247840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Station set controller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C659A7-D04E-437B-BD91-5937C2FC8B62}"/>
                </a:ext>
              </a:extLst>
            </p:cNvPr>
            <p:cNvSpPr/>
            <p:nvPr/>
          </p:nvSpPr>
          <p:spPr>
            <a:xfrm>
              <a:off x="5932867" y="2361298"/>
              <a:ext cx="2021984" cy="4636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3140AD-3F56-45A1-AE6E-8A7E41925A40}"/>
              </a:ext>
            </a:extLst>
          </p:cNvPr>
          <p:cNvGrpSpPr/>
          <p:nvPr/>
        </p:nvGrpSpPr>
        <p:grpSpPr>
          <a:xfrm>
            <a:off x="3881906" y="1501587"/>
            <a:ext cx="2021984" cy="1334938"/>
            <a:chOff x="3436512" y="2361297"/>
            <a:chExt cx="2021984" cy="17114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F28C06-77E7-40D2-84E0-5477EA1FA235}"/>
                </a:ext>
              </a:extLst>
            </p:cNvPr>
            <p:cNvSpPr/>
            <p:nvPr/>
          </p:nvSpPr>
          <p:spPr>
            <a:xfrm>
              <a:off x="3436512" y="2824938"/>
              <a:ext cx="2021984" cy="1247839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Railway infrastructure controller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5B39AB-E99C-4FB1-91F4-F675A592CAB8}"/>
                </a:ext>
              </a:extLst>
            </p:cNvPr>
            <p:cNvSpPr/>
            <p:nvPr/>
          </p:nvSpPr>
          <p:spPr>
            <a:xfrm>
              <a:off x="3436512" y="2361297"/>
              <a:ext cx="2021984" cy="4636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A1491C-3720-489C-A1D9-BE5B0DA61AA8}"/>
              </a:ext>
            </a:extLst>
          </p:cNvPr>
          <p:cNvGrpSpPr/>
          <p:nvPr/>
        </p:nvGrpSpPr>
        <p:grpSpPr>
          <a:xfrm>
            <a:off x="697604" y="1511294"/>
            <a:ext cx="2021984" cy="1244788"/>
            <a:chOff x="697605" y="2361296"/>
            <a:chExt cx="2021984" cy="15959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C2CB7E-533E-42BC-BDA0-C0A02E8E0954}"/>
                </a:ext>
              </a:extLst>
            </p:cNvPr>
            <p:cNvSpPr/>
            <p:nvPr/>
          </p:nvSpPr>
          <p:spPr>
            <a:xfrm>
              <a:off x="697605" y="2825091"/>
              <a:ext cx="2021984" cy="11321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Rolling stock controller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55EC30-D02A-4944-B224-34E5BD47731D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E172CB-F7A3-41D5-8A45-C609765C1B19}"/>
              </a:ext>
            </a:extLst>
          </p:cNvPr>
          <p:cNvGrpSpPr/>
          <p:nvPr/>
        </p:nvGrpSpPr>
        <p:grpSpPr>
          <a:xfrm>
            <a:off x="872544" y="3425745"/>
            <a:ext cx="1672108" cy="1015118"/>
            <a:chOff x="697605" y="2361296"/>
            <a:chExt cx="2021984" cy="10661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F5F07F3-A7A0-4397-9647-AF503BC022AF}"/>
                </a:ext>
              </a:extLst>
            </p:cNvPr>
            <p:cNvSpPr/>
            <p:nvPr/>
          </p:nvSpPr>
          <p:spPr>
            <a:xfrm>
              <a:off x="697605" y="2825092"/>
              <a:ext cx="2021984" cy="602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Train 1 controller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1C5A0D-1F22-4E84-9B5E-277806E37905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X.1.1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3970293-D39A-4D86-9AB6-6A76FCF4E521}"/>
              </a:ext>
            </a:extLst>
          </p:cNvPr>
          <p:cNvGrpSpPr/>
          <p:nvPr/>
        </p:nvGrpSpPr>
        <p:grpSpPr>
          <a:xfrm>
            <a:off x="3358344" y="3425745"/>
            <a:ext cx="1672108" cy="1015118"/>
            <a:chOff x="697605" y="2361296"/>
            <a:chExt cx="2021984" cy="10661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F8DC41-767B-427E-BEB3-F3D077D47905}"/>
                </a:ext>
              </a:extLst>
            </p:cNvPr>
            <p:cNvSpPr/>
            <p:nvPr/>
          </p:nvSpPr>
          <p:spPr>
            <a:xfrm>
              <a:off x="697605" y="2825092"/>
              <a:ext cx="2021984" cy="602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Train 2 controller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FC3BF1-96B7-4D7F-B3EE-4E4BB309CE9F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X.1.2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CAFFA6-6388-4233-B415-A5EC3D127411}"/>
              </a:ext>
            </a:extLst>
          </p:cNvPr>
          <p:cNvGrpSpPr/>
          <p:nvPr/>
        </p:nvGrpSpPr>
        <p:grpSpPr>
          <a:xfrm>
            <a:off x="5118278" y="5212930"/>
            <a:ext cx="1672108" cy="1265435"/>
            <a:chOff x="697605" y="2361296"/>
            <a:chExt cx="2021984" cy="132906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BACF55A-5BEC-4085-9437-26A37C14F804}"/>
                </a:ext>
              </a:extLst>
            </p:cNvPr>
            <p:cNvSpPr/>
            <p:nvPr/>
          </p:nvSpPr>
          <p:spPr>
            <a:xfrm>
              <a:off x="697605" y="2825091"/>
              <a:ext cx="2021984" cy="865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Onboard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Security camera controller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57E710-184F-4A17-ABFB-3E322268F912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X.1.1.3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2A9582F-2A19-403A-BCD3-3C65234B76D9}"/>
              </a:ext>
            </a:extLst>
          </p:cNvPr>
          <p:cNvGrpSpPr/>
          <p:nvPr/>
        </p:nvGrpSpPr>
        <p:grpSpPr>
          <a:xfrm>
            <a:off x="7241146" y="5212930"/>
            <a:ext cx="1672108" cy="1265435"/>
            <a:chOff x="697605" y="2361296"/>
            <a:chExt cx="2021984" cy="132906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100A94-60FF-4E21-9273-71D87877DF2C}"/>
                </a:ext>
              </a:extLst>
            </p:cNvPr>
            <p:cNvSpPr/>
            <p:nvPr/>
          </p:nvSpPr>
          <p:spPr>
            <a:xfrm>
              <a:off x="697605" y="2825091"/>
              <a:ext cx="2021984" cy="865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Onboard speakers controller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0D0B7C-FA0F-4E86-BDA6-39539CB325F0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X.1.1.4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675ADF0-AEA1-4BAA-BF3E-6B91CC7BE454}"/>
              </a:ext>
            </a:extLst>
          </p:cNvPr>
          <p:cNvGrpSpPr/>
          <p:nvPr/>
        </p:nvGrpSpPr>
        <p:grpSpPr>
          <a:xfrm>
            <a:off x="872542" y="5212930"/>
            <a:ext cx="1672108" cy="1265435"/>
            <a:chOff x="697605" y="2361296"/>
            <a:chExt cx="2021984" cy="132906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C8622F2-C7A8-4117-BDF0-15BC1DD4CF31}"/>
                </a:ext>
              </a:extLst>
            </p:cNvPr>
            <p:cNvSpPr/>
            <p:nvPr/>
          </p:nvSpPr>
          <p:spPr>
            <a:xfrm>
              <a:off x="697605" y="2825091"/>
              <a:ext cx="2021984" cy="865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Driverless remote controller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C53AD9-960C-4C79-B62E-8848D28420CE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X.1.1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A6706A-F952-4E66-9005-64DAF37AB744}"/>
              </a:ext>
            </a:extLst>
          </p:cNvPr>
          <p:cNvGrpSpPr/>
          <p:nvPr/>
        </p:nvGrpSpPr>
        <p:grpSpPr>
          <a:xfrm>
            <a:off x="2995410" y="5212930"/>
            <a:ext cx="1672108" cy="1265435"/>
            <a:chOff x="697605" y="2361296"/>
            <a:chExt cx="2021984" cy="132906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EDA45F8-3031-40C2-B110-83CCD55D9D58}"/>
                </a:ext>
              </a:extLst>
            </p:cNvPr>
            <p:cNvSpPr/>
            <p:nvPr/>
          </p:nvSpPr>
          <p:spPr>
            <a:xfrm>
              <a:off x="697605" y="2825091"/>
              <a:ext cx="2021984" cy="865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Real-time monitoring controller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3827C95-AF1E-4871-9AE5-E3C29F886B6B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X.1.1.2</a:t>
              </a:r>
            </a:p>
          </p:txBody>
        </p: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28DB5B6-5F34-4EC5-A048-F1F92620D124}"/>
              </a:ext>
            </a:extLst>
          </p:cNvPr>
          <p:cNvCxnSpPr>
            <a:stCxn id="17" idx="1"/>
            <a:endCxn id="22" idx="0"/>
          </p:cNvCxnSpPr>
          <p:nvPr/>
        </p:nvCxnSpPr>
        <p:spPr>
          <a:xfrm rot="10800000" flipV="1">
            <a:off x="1708597" y="701038"/>
            <a:ext cx="2173311" cy="810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9DD7F7E-919B-4748-AA67-88658D197D44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5903891" y="701038"/>
            <a:ext cx="2173309" cy="8102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8285231-3833-4F38-85C9-B29E8B6B110D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4663700" y="1272388"/>
            <a:ext cx="458398" cy="1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FFA87CB-0DA1-4D0A-B162-F3E5F83E57D5}"/>
              </a:ext>
            </a:extLst>
          </p:cNvPr>
          <p:cNvCxnSpPr>
            <a:stCxn id="14" idx="2"/>
            <a:endCxn id="29" idx="0"/>
          </p:cNvCxnSpPr>
          <p:nvPr/>
        </p:nvCxnSpPr>
        <p:spPr>
          <a:xfrm rot="16200000" flipH="1">
            <a:off x="1373766" y="3090912"/>
            <a:ext cx="669663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E8C0B8E-91E9-4EBD-992D-581D7307BAA6}"/>
              </a:ext>
            </a:extLst>
          </p:cNvPr>
          <p:cNvCxnSpPr>
            <a:cxnSpLocks/>
            <a:stCxn id="14" idx="2"/>
            <a:endCxn id="35" idx="0"/>
          </p:cNvCxnSpPr>
          <p:nvPr/>
        </p:nvCxnSpPr>
        <p:spPr>
          <a:xfrm rot="16200000" flipH="1">
            <a:off x="2616666" y="1848012"/>
            <a:ext cx="669663" cy="2485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F9F5408-578A-4786-A900-398647E8004C}"/>
              </a:ext>
            </a:extLst>
          </p:cNvPr>
          <p:cNvCxnSpPr>
            <a:stCxn id="28" idx="2"/>
            <a:endCxn id="44" idx="0"/>
          </p:cNvCxnSpPr>
          <p:nvPr/>
        </p:nvCxnSpPr>
        <p:spPr>
          <a:xfrm rot="5400000">
            <a:off x="1322564" y="4826895"/>
            <a:ext cx="77206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EFC2E54-47BE-4B2E-BBEE-AE40974BF599}"/>
              </a:ext>
            </a:extLst>
          </p:cNvPr>
          <p:cNvCxnSpPr>
            <a:cxnSpLocks/>
            <a:stCxn id="28" idx="2"/>
            <a:endCxn id="47" idx="0"/>
          </p:cNvCxnSpPr>
          <p:nvPr/>
        </p:nvCxnSpPr>
        <p:spPr>
          <a:xfrm rot="16200000" flipH="1">
            <a:off x="2383998" y="3765463"/>
            <a:ext cx="772067" cy="2122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0C96FEF0-2674-46C9-985B-4F9D259D441B}"/>
              </a:ext>
            </a:extLst>
          </p:cNvPr>
          <p:cNvCxnSpPr>
            <a:stCxn id="28" idx="2"/>
            <a:endCxn id="38" idx="0"/>
          </p:cNvCxnSpPr>
          <p:nvPr/>
        </p:nvCxnSpPr>
        <p:spPr>
          <a:xfrm rot="16200000" flipH="1">
            <a:off x="3445432" y="2704029"/>
            <a:ext cx="772067" cy="4245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E12137A-C076-4E1D-BFE4-03ADF50C3AC5}"/>
              </a:ext>
            </a:extLst>
          </p:cNvPr>
          <p:cNvCxnSpPr>
            <a:stCxn id="28" idx="2"/>
            <a:endCxn id="41" idx="0"/>
          </p:cNvCxnSpPr>
          <p:nvPr/>
        </p:nvCxnSpPr>
        <p:spPr>
          <a:xfrm rot="16200000" flipH="1">
            <a:off x="4506866" y="1642595"/>
            <a:ext cx="772067" cy="6368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AACF80C-49C6-42F9-BD8A-AA9E067D0DB5}"/>
              </a:ext>
            </a:extLst>
          </p:cNvPr>
          <p:cNvGrpSpPr/>
          <p:nvPr/>
        </p:nvGrpSpPr>
        <p:grpSpPr>
          <a:xfrm>
            <a:off x="7241146" y="3425745"/>
            <a:ext cx="1672108" cy="1015118"/>
            <a:chOff x="697605" y="2361296"/>
            <a:chExt cx="2021984" cy="10661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DD6DE1A-4297-41AF-B4B7-695B6D82CED0}"/>
                    </a:ext>
                  </a:extLst>
                </p:cNvPr>
                <p:cNvSpPr/>
                <p:nvPr/>
              </p:nvSpPr>
              <p:spPr>
                <a:xfrm>
                  <a:off x="697605" y="2825092"/>
                  <a:ext cx="2021984" cy="6023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Train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GB" dirty="0">
                      <a:solidFill>
                        <a:schemeClr val="tx1"/>
                      </a:solidFill>
                    </a:rPr>
                    <a:t> controller</a:t>
                  </a:r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DD6DE1A-4297-41AF-B4B7-695B6D82CE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05" y="2825092"/>
                  <a:ext cx="2021984" cy="602368"/>
                </a:xfrm>
                <a:prstGeom prst="rect">
                  <a:avLst/>
                </a:prstGeom>
                <a:blipFill>
                  <a:blip r:embed="rId2"/>
                  <a:stretch>
                    <a:fillRect t="-10417" b="-2187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C906B20-6C88-496B-B0BC-1491D225FAFA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X.1.3</a:t>
              </a:r>
            </a:p>
          </p:txBody>
        </p:sp>
      </p:grp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1641FFE-8BDF-46D0-B3CF-076C3F7B2A09}"/>
              </a:ext>
            </a:extLst>
          </p:cNvPr>
          <p:cNvCxnSpPr>
            <a:stCxn id="14" idx="2"/>
            <a:endCxn id="79" idx="0"/>
          </p:cNvCxnSpPr>
          <p:nvPr/>
        </p:nvCxnSpPr>
        <p:spPr>
          <a:xfrm rot="16200000" flipH="1">
            <a:off x="4558067" y="-93389"/>
            <a:ext cx="669663" cy="6368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C1E6A91-582F-4F10-90CF-3DE95D48A10C}"/>
              </a:ext>
            </a:extLst>
          </p:cNvPr>
          <p:cNvSpPr txBox="1"/>
          <p:nvPr/>
        </p:nvSpPr>
        <p:spPr>
          <a:xfrm>
            <a:off x="5458406" y="3239437"/>
            <a:ext cx="1354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. . .</a:t>
            </a:r>
            <a:endParaRPr lang="en-GB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813F16C-522A-4926-99B9-2C4BDD4F7F4A}"/>
              </a:ext>
            </a:extLst>
          </p:cNvPr>
          <p:cNvCxnSpPr/>
          <p:nvPr/>
        </p:nvCxnSpPr>
        <p:spPr>
          <a:xfrm>
            <a:off x="8077200" y="4826896"/>
            <a:ext cx="1063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18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/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/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/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/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/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/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/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/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/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6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/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2DE0EE-9526-4ABD-81A4-1626ACE2449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57810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4BA37F-B202-4954-987A-7025004AE910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33395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97EFB-D1FC-450F-8190-46E53EA054FA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6089799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AA6739-E9AA-4496-94D3-330995D5DBA8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>
            <a:off x="7845647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59EA2-CA59-458B-85EF-D1BF723D74BE}"/>
              </a:ext>
            </a:extLst>
          </p:cNvPr>
          <p:cNvCxnSpPr>
            <a:stCxn id="10" idx="6"/>
            <a:endCxn id="14" idx="3"/>
          </p:cNvCxnSpPr>
          <p:nvPr/>
        </p:nvCxnSpPr>
        <p:spPr>
          <a:xfrm flipV="1">
            <a:off x="7845647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3F41CE-3FAE-4CF6-BBB6-E63D9500F67E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6089799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F9FFA8-9DDC-40F0-9798-1A1F1B76A7B7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433395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805CF7-E1EE-4CA3-8A6A-766AE51F04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257810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03026E-4FE8-4E90-9BD2-7CD94C4AB766}"/>
              </a:ext>
            </a:extLst>
          </p:cNvPr>
          <p:cNvCxnSpPr>
            <a:stCxn id="13" idx="7"/>
            <a:endCxn id="4" idx="2"/>
          </p:cNvCxnSpPr>
          <p:nvPr/>
        </p:nvCxnSpPr>
        <p:spPr>
          <a:xfrm flipV="1">
            <a:off x="814788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1473BF-B5D2-4E18-AFD1-5FFD267472F0}"/>
              </a:ext>
            </a:extLst>
          </p:cNvPr>
          <p:cNvCxnSpPr>
            <a:stCxn id="13" idx="5"/>
            <a:endCxn id="9" idx="2"/>
          </p:cNvCxnSpPr>
          <p:nvPr/>
        </p:nvCxnSpPr>
        <p:spPr>
          <a:xfrm>
            <a:off x="814788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/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/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blipFill>
                <a:blip r:embed="rId1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/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=8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blipFill>
                <a:blip r:embed="rId14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/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blipFill>
                <a:blip r:embed="rId1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/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blipFill>
                <a:blip r:embed="rId1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/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blipFill>
                <a:blip r:embed="rId17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/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/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/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/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12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/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/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/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/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/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/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/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/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/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6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/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63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2DE0EE-9526-4ABD-81A4-1626ACE2449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57810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4BA37F-B202-4954-987A-7025004AE910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33395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97EFB-D1FC-450F-8190-46E53EA054FA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6089799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AA6739-E9AA-4496-94D3-330995D5DBA8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>
            <a:off x="7845647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59EA2-CA59-458B-85EF-D1BF723D74BE}"/>
              </a:ext>
            </a:extLst>
          </p:cNvPr>
          <p:cNvCxnSpPr>
            <a:stCxn id="10" idx="6"/>
            <a:endCxn id="14" idx="3"/>
          </p:cNvCxnSpPr>
          <p:nvPr/>
        </p:nvCxnSpPr>
        <p:spPr>
          <a:xfrm flipV="1">
            <a:off x="7845647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3F41CE-3FAE-4CF6-BBB6-E63D9500F67E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6089799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F9FFA8-9DDC-40F0-9798-1A1F1B76A7B7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433395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805CF7-E1EE-4CA3-8A6A-766AE51F04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257810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03026E-4FE8-4E90-9BD2-7CD94C4AB766}"/>
              </a:ext>
            </a:extLst>
          </p:cNvPr>
          <p:cNvCxnSpPr>
            <a:stCxn id="13" idx="7"/>
            <a:endCxn id="4" idx="2"/>
          </p:cNvCxnSpPr>
          <p:nvPr/>
        </p:nvCxnSpPr>
        <p:spPr>
          <a:xfrm flipV="1">
            <a:off x="814788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1473BF-B5D2-4E18-AFD1-5FFD267472F0}"/>
              </a:ext>
            </a:extLst>
          </p:cNvPr>
          <p:cNvCxnSpPr>
            <a:stCxn id="13" idx="5"/>
            <a:endCxn id="9" idx="2"/>
          </p:cNvCxnSpPr>
          <p:nvPr/>
        </p:nvCxnSpPr>
        <p:spPr>
          <a:xfrm>
            <a:off x="814788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/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/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blipFill>
                <a:blip r:embed="rId1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/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=8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blipFill>
                <a:blip r:embed="rId14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/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blipFill>
                <a:blip r:embed="rId1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/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blipFill>
                <a:blip r:embed="rId1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/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blipFill>
                <a:blip r:embed="rId17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/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/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/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/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11A8A8-C751-469F-9A30-9E950223E58E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4241821" y="2907527"/>
            <a:ext cx="1311012" cy="182935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79816A-801D-4C8D-ABA9-EF773BB05020}"/>
              </a:ext>
            </a:extLst>
          </p:cNvPr>
          <p:cNvCxnSpPr>
            <a:cxnSpLocks/>
            <a:stCxn id="7" idx="3"/>
            <a:endCxn id="12" idx="7"/>
          </p:cNvCxnSpPr>
          <p:nvPr/>
        </p:nvCxnSpPr>
        <p:spPr>
          <a:xfrm flipH="1">
            <a:off x="4241821" y="2907527"/>
            <a:ext cx="1311012" cy="182935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D56AB13-076B-4B5F-9A5D-268666D632E8}"/>
              </a:ext>
            </a:extLst>
          </p:cNvPr>
          <p:cNvSpPr/>
          <p:nvPr/>
        </p:nvSpPr>
        <p:spPr>
          <a:xfrm>
            <a:off x="4780001" y="3704877"/>
            <a:ext cx="234651" cy="2346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717E01-1BDD-4166-8945-0C262D7689AA}"/>
                  </a:ext>
                </a:extLst>
              </p:cNvPr>
              <p:cNvSpPr txBox="1"/>
              <p:nvPr/>
            </p:nvSpPr>
            <p:spPr>
              <a:xfrm rot="3304205">
                <a:off x="4856460" y="4056827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717E01-1BDD-4166-8945-0C262D768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04205">
                <a:off x="4856460" y="4056827"/>
                <a:ext cx="1126755" cy="36106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17772D-3CBC-40BA-A213-A0633CB43AF9}"/>
                  </a:ext>
                </a:extLst>
              </p:cNvPr>
              <p:cNvSpPr txBox="1"/>
              <p:nvPr/>
            </p:nvSpPr>
            <p:spPr>
              <a:xfrm rot="18412182">
                <a:off x="4595057" y="2924981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17772D-3CBC-40BA-A213-A0633CB43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12182">
                <a:off x="4595057" y="2924981"/>
                <a:ext cx="1126755" cy="36080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3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/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/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/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/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/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/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/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/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/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6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/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63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2DE0EE-9526-4ABD-81A4-1626ACE2449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57810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4BA37F-B202-4954-987A-7025004AE910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33395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97EFB-D1FC-450F-8190-46E53EA054FA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6089799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AA6739-E9AA-4496-94D3-330995D5DBA8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>
            <a:off x="7845647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59EA2-CA59-458B-85EF-D1BF723D74BE}"/>
              </a:ext>
            </a:extLst>
          </p:cNvPr>
          <p:cNvCxnSpPr>
            <a:stCxn id="10" idx="6"/>
            <a:endCxn id="14" idx="3"/>
          </p:cNvCxnSpPr>
          <p:nvPr/>
        </p:nvCxnSpPr>
        <p:spPr>
          <a:xfrm flipV="1">
            <a:off x="7845647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3F41CE-3FAE-4CF6-BBB6-E63D9500F67E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6089799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F9FFA8-9DDC-40F0-9798-1A1F1B76A7B7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433395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805CF7-E1EE-4CA3-8A6A-766AE51F04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257810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03026E-4FE8-4E90-9BD2-7CD94C4AB766}"/>
              </a:ext>
            </a:extLst>
          </p:cNvPr>
          <p:cNvCxnSpPr>
            <a:stCxn id="13" idx="7"/>
            <a:endCxn id="4" idx="2"/>
          </p:cNvCxnSpPr>
          <p:nvPr/>
        </p:nvCxnSpPr>
        <p:spPr>
          <a:xfrm flipV="1">
            <a:off x="814788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1473BF-B5D2-4E18-AFD1-5FFD267472F0}"/>
              </a:ext>
            </a:extLst>
          </p:cNvPr>
          <p:cNvCxnSpPr>
            <a:stCxn id="13" idx="5"/>
            <a:endCxn id="9" idx="2"/>
          </p:cNvCxnSpPr>
          <p:nvPr/>
        </p:nvCxnSpPr>
        <p:spPr>
          <a:xfrm>
            <a:off x="814788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/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/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blipFill>
                <a:blip r:embed="rId1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/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=8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blipFill>
                <a:blip r:embed="rId14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/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blipFill>
                <a:blip r:embed="rId1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/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blipFill>
                <a:blip r:embed="rId1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/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blipFill>
                <a:blip r:embed="rId17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/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/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/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/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11A8A8-C751-469F-9A30-9E950223E58E}"/>
              </a:ext>
            </a:extLst>
          </p:cNvPr>
          <p:cNvCxnSpPr>
            <a:cxnSpLocks/>
            <a:stCxn id="11" idx="1"/>
            <a:endCxn id="4" idx="5"/>
          </p:cNvCxnSpPr>
          <p:nvPr/>
        </p:nvCxnSpPr>
        <p:spPr>
          <a:xfrm flipH="1" flipV="1">
            <a:off x="2485971" y="2907527"/>
            <a:ext cx="3066862" cy="182935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79816A-801D-4C8D-ABA9-EF773BB05020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2485971" y="2907527"/>
            <a:ext cx="3066862" cy="182935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D56AB13-076B-4B5F-9A5D-268666D632E8}"/>
              </a:ext>
            </a:extLst>
          </p:cNvPr>
          <p:cNvSpPr/>
          <p:nvPr/>
        </p:nvSpPr>
        <p:spPr>
          <a:xfrm>
            <a:off x="3902077" y="3704877"/>
            <a:ext cx="234651" cy="2346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717E01-1BDD-4166-8945-0C262D7689AA}"/>
                  </a:ext>
                </a:extLst>
              </p:cNvPr>
              <p:cNvSpPr txBox="1"/>
              <p:nvPr/>
            </p:nvSpPr>
            <p:spPr>
              <a:xfrm rot="1823575">
                <a:off x="4380788" y="3962746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717E01-1BDD-4166-8945-0C262D768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3575">
                <a:off x="4380788" y="3962746"/>
                <a:ext cx="1126755" cy="36106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17772D-3CBC-40BA-A213-A0633CB43AF9}"/>
                  </a:ext>
                </a:extLst>
              </p:cNvPr>
              <p:cNvSpPr txBox="1"/>
              <p:nvPr/>
            </p:nvSpPr>
            <p:spPr>
              <a:xfrm rot="19746913">
                <a:off x="2433427" y="4025807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17772D-3CBC-40BA-A213-A0633CB43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46913">
                <a:off x="2433427" y="4025807"/>
                <a:ext cx="1126755" cy="35971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32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03026E-4FE8-4E90-9BD2-7CD94C4AB766}"/>
              </a:ext>
            </a:extLst>
          </p:cNvPr>
          <p:cNvCxnSpPr>
            <a:cxnSpLocks/>
          </p:cNvCxnSpPr>
          <p:nvPr/>
        </p:nvCxnSpPr>
        <p:spPr>
          <a:xfrm>
            <a:off x="1621666" y="3097500"/>
            <a:ext cx="6666427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05733F4-6ABD-4126-930A-72261D55B4A9}"/>
              </a:ext>
            </a:extLst>
          </p:cNvPr>
          <p:cNvGrpSpPr/>
          <p:nvPr/>
        </p:nvGrpSpPr>
        <p:grpSpPr>
          <a:xfrm>
            <a:off x="1505867" y="2842343"/>
            <a:ext cx="518852" cy="215895"/>
            <a:chOff x="1443037" y="3122748"/>
            <a:chExt cx="1205631" cy="453890"/>
          </a:xfrm>
        </p:grpSpPr>
        <p:sp>
          <p:nvSpPr>
            <p:cNvPr id="51" name="Flowchart: Process 50">
              <a:extLst>
                <a:ext uri="{FF2B5EF4-FFF2-40B4-BE49-F238E27FC236}">
                  <a16:creationId xmlns:a16="http://schemas.microsoft.com/office/drawing/2014/main" id="{8813BC22-CC90-4C02-9DB2-AB6E0C7850B6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2" name="Right Triangle 51">
              <a:extLst>
                <a:ext uri="{FF2B5EF4-FFF2-40B4-BE49-F238E27FC236}">
                  <a16:creationId xmlns:a16="http://schemas.microsoft.com/office/drawing/2014/main" id="{E9B617E2-F0E9-43CB-AB0F-FFA0C7E57C59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74F4229-64C6-4D31-953E-8B161AF69DA3}"/>
              </a:ext>
            </a:extLst>
          </p:cNvPr>
          <p:cNvCxnSpPr>
            <a:cxnSpLocks/>
          </p:cNvCxnSpPr>
          <p:nvPr/>
        </p:nvCxnSpPr>
        <p:spPr>
          <a:xfrm>
            <a:off x="8151256" y="3097500"/>
            <a:ext cx="726440" cy="0"/>
          </a:xfrm>
          <a:prstGeom prst="line">
            <a:avLst/>
          </a:prstGeom>
          <a:ln w="25400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442B98-5109-41CE-AC8D-2F1DA8E249E1}"/>
              </a:ext>
            </a:extLst>
          </p:cNvPr>
          <p:cNvCxnSpPr/>
          <p:nvPr/>
        </p:nvCxnSpPr>
        <p:spPr>
          <a:xfrm>
            <a:off x="1022225" y="3099802"/>
            <a:ext cx="660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11E406-394A-4C0C-98FB-C899876B8DDB}"/>
              </a:ext>
            </a:extLst>
          </p:cNvPr>
          <p:cNvCxnSpPr>
            <a:cxnSpLocks/>
          </p:cNvCxnSpPr>
          <p:nvPr/>
        </p:nvCxnSpPr>
        <p:spPr>
          <a:xfrm flipV="1">
            <a:off x="2237034" y="3104202"/>
            <a:ext cx="1681703" cy="1342069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AB13D97-1272-4685-BAF9-F0AE32241325}"/>
              </a:ext>
            </a:extLst>
          </p:cNvPr>
          <p:cNvCxnSpPr>
            <a:cxnSpLocks/>
          </p:cNvCxnSpPr>
          <p:nvPr/>
        </p:nvCxnSpPr>
        <p:spPr>
          <a:xfrm>
            <a:off x="2237034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FA284F-A7B0-486C-B8BD-37AC57F46578}"/>
              </a:ext>
            </a:extLst>
          </p:cNvPr>
          <p:cNvCxnSpPr>
            <a:cxnSpLocks/>
          </p:cNvCxnSpPr>
          <p:nvPr/>
        </p:nvCxnSpPr>
        <p:spPr>
          <a:xfrm>
            <a:off x="3203629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3BE2A1-F39D-4CAD-9B81-30DD536F4E2D}"/>
              </a:ext>
            </a:extLst>
          </p:cNvPr>
          <p:cNvCxnSpPr>
            <a:cxnSpLocks/>
          </p:cNvCxnSpPr>
          <p:nvPr/>
        </p:nvCxnSpPr>
        <p:spPr>
          <a:xfrm>
            <a:off x="4170224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476AEC0-124C-438C-B385-DC816DF6F3D3}"/>
              </a:ext>
            </a:extLst>
          </p:cNvPr>
          <p:cNvCxnSpPr>
            <a:cxnSpLocks/>
          </p:cNvCxnSpPr>
          <p:nvPr/>
        </p:nvCxnSpPr>
        <p:spPr>
          <a:xfrm>
            <a:off x="5136819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737ED2-6404-44A6-A412-657BD6DB1EE4}"/>
              </a:ext>
            </a:extLst>
          </p:cNvPr>
          <p:cNvCxnSpPr>
            <a:cxnSpLocks/>
          </p:cNvCxnSpPr>
          <p:nvPr/>
        </p:nvCxnSpPr>
        <p:spPr>
          <a:xfrm>
            <a:off x="6103413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69CA718-CD92-4296-AF54-FE523C774F55}"/>
              </a:ext>
            </a:extLst>
          </p:cNvPr>
          <p:cNvCxnSpPr>
            <a:cxnSpLocks/>
          </p:cNvCxnSpPr>
          <p:nvPr/>
        </p:nvCxnSpPr>
        <p:spPr>
          <a:xfrm>
            <a:off x="7070010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0AB8EE5-E272-4EC2-8BB5-762BA6E3BD00}"/>
              </a:ext>
            </a:extLst>
          </p:cNvPr>
          <p:cNvCxnSpPr>
            <a:cxnSpLocks/>
          </p:cNvCxnSpPr>
          <p:nvPr/>
        </p:nvCxnSpPr>
        <p:spPr>
          <a:xfrm>
            <a:off x="8036606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83D5454-4C88-420B-8153-A1B12302BE11}"/>
              </a:ext>
            </a:extLst>
          </p:cNvPr>
          <p:cNvCxnSpPr>
            <a:cxnSpLocks/>
          </p:cNvCxnSpPr>
          <p:nvPr/>
        </p:nvCxnSpPr>
        <p:spPr>
          <a:xfrm>
            <a:off x="2237034" y="4350161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9BC9738-3409-4512-AFDA-F25717DF32BF}"/>
              </a:ext>
            </a:extLst>
          </p:cNvPr>
          <p:cNvCxnSpPr>
            <a:cxnSpLocks/>
          </p:cNvCxnSpPr>
          <p:nvPr/>
        </p:nvCxnSpPr>
        <p:spPr>
          <a:xfrm>
            <a:off x="4433756" y="3086402"/>
            <a:ext cx="415929" cy="599775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FE70C5F-B6F9-437F-AF0B-A081AD92F6B2}"/>
              </a:ext>
            </a:extLst>
          </p:cNvPr>
          <p:cNvCxnSpPr>
            <a:cxnSpLocks/>
          </p:cNvCxnSpPr>
          <p:nvPr/>
        </p:nvCxnSpPr>
        <p:spPr>
          <a:xfrm flipV="1">
            <a:off x="4849685" y="3681777"/>
            <a:ext cx="1532066" cy="1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C44FA49-71B4-4AB7-9BB8-70228AD5C982}"/>
              </a:ext>
            </a:extLst>
          </p:cNvPr>
          <p:cNvCxnSpPr>
            <a:cxnSpLocks/>
          </p:cNvCxnSpPr>
          <p:nvPr/>
        </p:nvCxnSpPr>
        <p:spPr>
          <a:xfrm flipH="1">
            <a:off x="6372765" y="3090801"/>
            <a:ext cx="445760" cy="590976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485E6E3-CE04-4A6D-B1C5-2A0104618F5E}"/>
              </a:ext>
            </a:extLst>
          </p:cNvPr>
          <p:cNvCxnSpPr>
            <a:cxnSpLocks/>
          </p:cNvCxnSpPr>
          <p:nvPr/>
        </p:nvCxnSpPr>
        <p:spPr>
          <a:xfrm>
            <a:off x="3203629" y="3585667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377C128-2031-46EC-AC75-D8F13F48D9EC}"/>
              </a:ext>
            </a:extLst>
          </p:cNvPr>
          <p:cNvCxnSpPr>
            <a:cxnSpLocks/>
          </p:cNvCxnSpPr>
          <p:nvPr/>
        </p:nvCxnSpPr>
        <p:spPr>
          <a:xfrm>
            <a:off x="5136819" y="3585667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45DBDC-48E1-4E41-A376-0396BF910538}"/>
              </a:ext>
            </a:extLst>
          </p:cNvPr>
          <p:cNvCxnSpPr>
            <a:cxnSpLocks/>
          </p:cNvCxnSpPr>
          <p:nvPr/>
        </p:nvCxnSpPr>
        <p:spPr>
          <a:xfrm>
            <a:off x="6106643" y="3583017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589D18BE-109B-4168-950E-0D2CDB89871C}"/>
              </a:ext>
            </a:extLst>
          </p:cNvPr>
          <p:cNvSpPr/>
          <p:nvPr/>
        </p:nvSpPr>
        <p:spPr>
          <a:xfrm rot="19326594">
            <a:off x="2231743" y="3915800"/>
            <a:ext cx="551209" cy="242685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ED535A09-B122-4292-9F2E-D514EF513465}"/>
              </a:ext>
            </a:extLst>
          </p:cNvPr>
          <p:cNvSpPr/>
          <p:nvPr/>
        </p:nvSpPr>
        <p:spPr>
          <a:xfrm rot="8526594">
            <a:off x="2503234" y="3818666"/>
            <a:ext cx="222421" cy="16120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F4270F0-3B25-4388-90D5-6C9AAF998752}"/>
              </a:ext>
            </a:extLst>
          </p:cNvPr>
          <p:cNvCxnSpPr>
            <a:cxnSpLocks/>
          </p:cNvCxnSpPr>
          <p:nvPr/>
        </p:nvCxnSpPr>
        <p:spPr>
          <a:xfrm flipV="1">
            <a:off x="1765292" y="4446270"/>
            <a:ext cx="484942" cy="669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3B327D1-8755-43C6-BBB8-C32E83A09BB4}"/>
              </a:ext>
            </a:extLst>
          </p:cNvPr>
          <p:cNvSpPr/>
          <p:nvPr/>
        </p:nvSpPr>
        <p:spPr>
          <a:xfrm>
            <a:off x="5364701" y="3213120"/>
            <a:ext cx="597922" cy="353041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CF1A40E-C10A-4713-9AB8-83431C4046A8}"/>
                  </a:ext>
                </a:extLst>
              </p:cNvPr>
              <p:cNvSpPr txBox="1"/>
              <p:nvPr/>
            </p:nvSpPr>
            <p:spPr>
              <a:xfrm>
                <a:off x="1061453" y="2688905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CF1A40E-C10A-4713-9AB8-83431C404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53" y="2688905"/>
                <a:ext cx="4604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78B0A2-E509-42D5-ACD7-42C43D8910BF}"/>
                  </a:ext>
                </a:extLst>
              </p:cNvPr>
              <p:cNvSpPr txBox="1"/>
              <p:nvPr/>
            </p:nvSpPr>
            <p:spPr>
              <a:xfrm>
                <a:off x="1848428" y="3962185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78B0A2-E509-42D5-ACD7-42C43D89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28" y="3962185"/>
                <a:ext cx="4604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CDE8282-8267-465A-B6A4-2A0B75338F71}"/>
              </a:ext>
            </a:extLst>
          </p:cNvPr>
          <p:cNvGrpSpPr/>
          <p:nvPr/>
        </p:nvGrpSpPr>
        <p:grpSpPr>
          <a:xfrm>
            <a:off x="2231743" y="3818666"/>
            <a:ext cx="551209" cy="339821"/>
            <a:chOff x="2155543" y="3380515"/>
            <a:chExt cx="551208" cy="339821"/>
          </a:xfrm>
        </p:grpSpPr>
        <p:sp>
          <p:nvSpPr>
            <p:cNvPr id="104" name="Flowchart: Process 103">
              <a:extLst>
                <a:ext uri="{FF2B5EF4-FFF2-40B4-BE49-F238E27FC236}">
                  <a16:creationId xmlns:a16="http://schemas.microsoft.com/office/drawing/2014/main" id="{916DB7B3-32CD-4C4C-80FA-FE5709B2198A}"/>
                </a:ext>
              </a:extLst>
            </p:cNvPr>
            <p:cNvSpPr/>
            <p:nvPr/>
          </p:nvSpPr>
          <p:spPr>
            <a:xfrm rot="19326594">
              <a:off x="2155543" y="3477650"/>
              <a:ext cx="551208" cy="242686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105" name="Right Triangle 104">
              <a:extLst>
                <a:ext uri="{FF2B5EF4-FFF2-40B4-BE49-F238E27FC236}">
                  <a16:creationId xmlns:a16="http://schemas.microsoft.com/office/drawing/2014/main" id="{C8F0BBF4-47B5-4F77-AFC0-35C45C383E6E}"/>
                </a:ext>
              </a:extLst>
            </p:cNvPr>
            <p:cNvSpPr/>
            <p:nvPr/>
          </p:nvSpPr>
          <p:spPr>
            <a:xfrm rot="8526594">
              <a:off x="2427032" y="3380515"/>
              <a:ext cx="222422" cy="16120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F5A56C3-65B1-479E-A8C5-DC097CB4AC6C}"/>
                  </a:ext>
                </a:extLst>
              </p:cNvPr>
              <p:cNvSpPr txBox="1"/>
              <p:nvPr/>
            </p:nvSpPr>
            <p:spPr>
              <a:xfrm>
                <a:off x="2517629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F5A56C3-65B1-479E-A8C5-DC097CB4A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629" y="2698991"/>
                <a:ext cx="4604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131F643-9F22-4055-9DA1-DF51FF4058C8}"/>
                  </a:ext>
                </a:extLst>
              </p:cNvPr>
              <p:cNvSpPr txBox="1"/>
              <p:nvPr/>
            </p:nvSpPr>
            <p:spPr>
              <a:xfrm>
                <a:off x="2517629" y="4040468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131F643-9F22-4055-9DA1-DF51FF405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629" y="4040468"/>
                <a:ext cx="4604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7BBC16-BBC7-4965-B93E-B60B51CDF75B}"/>
                  </a:ext>
                </a:extLst>
              </p:cNvPr>
              <p:cNvSpPr txBox="1"/>
              <p:nvPr/>
            </p:nvSpPr>
            <p:spPr>
              <a:xfrm>
                <a:off x="3458523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7BBC16-BBC7-4965-B93E-B60B51CDF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523" y="2698991"/>
                <a:ext cx="4604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BC2C429-C9F8-4FA1-8567-9548F0401989}"/>
                  </a:ext>
                </a:extLst>
              </p:cNvPr>
              <p:cNvSpPr txBox="1"/>
              <p:nvPr/>
            </p:nvSpPr>
            <p:spPr>
              <a:xfrm>
                <a:off x="4421453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BC2C429-C9F8-4FA1-8567-9548F0401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453" y="2698991"/>
                <a:ext cx="4604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110357D-2064-482C-A09B-03F9EEF07A52}"/>
                  </a:ext>
                </a:extLst>
              </p:cNvPr>
              <p:cNvSpPr txBox="1"/>
              <p:nvPr/>
            </p:nvSpPr>
            <p:spPr>
              <a:xfrm>
                <a:off x="5392272" y="3714598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110357D-2064-482C-A09B-03F9EEF07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72" y="3714598"/>
                <a:ext cx="4604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DC23B54-8A2D-4A7E-BE64-A3438BADDF91}"/>
                  </a:ext>
                </a:extLst>
              </p:cNvPr>
              <p:cNvSpPr txBox="1"/>
              <p:nvPr/>
            </p:nvSpPr>
            <p:spPr>
              <a:xfrm>
                <a:off x="5392272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DC23B54-8A2D-4A7E-BE64-A3438BADD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72" y="2698991"/>
                <a:ext cx="4604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8FA9F3D-1FF5-42E1-A4B9-7CAE57700F11}"/>
                  </a:ext>
                </a:extLst>
              </p:cNvPr>
              <p:cNvSpPr txBox="1"/>
              <p:nvPr/>
            </p:nvSpPr>
            <p:spPr>
              <a:xfrm>
                <a:off x="6353716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8FA9F3D-1FF5-42E1-A4B9-7CAE5770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716" y="2698991"/>
                <a:ext cx="46047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AAB8230-A7A3-473F-B392-F2EF8F6E1216}"/>
                  </a:ext>
                </a:extLst>
              </p:cNvPr>
              <p:cNvSpPr txBox="1"/>
              <p:nvPr/>
            </p:nvSpPr>
            <p:spPr>
              <a:xfrm>
                <a:off x="7320310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AAB8230-A7A3-473F-B392-F2EF8F6E1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310" y="2698991"/>
                <a:ext cx="4604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68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79FDCD-5C85-4DB8-B36A-F42046D71584}"/>
                  </a:ext>
                </a:extLst>
              </p:cNvPr>
              <p:cNvSpPr/>
              <p:nvPr/>
            </p:nvSpPr>
            <p:spPr>
              <a:xfrm>
                <a:off x="1385938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79FDCD-5C85-4DB8-B36A-F42046D71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38" y="2427713"/>
                <a:ext cx="467250" cy="46725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B43591F-22D4-43E2-AF0B-4590052C75A4}"/>
                  </a:ext>
                </a:extLst>
              </p:cNvPr>
              <p:cNvSpPr/>
              <p:nvPr/>
            </p:nvSpPr>
            <p:spPr>
              <a:xfrm>
                <a:off x="463481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B43591F-22D4-43E2-AF0B-4590052C7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19" y="2427713"/>
                <a:ext cx="467250" cy="4672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5DBFD8B-B80F-4DE9-8664-CEAAA6B9BBC0}"/>
                  </a:ext>
                </a:extLst>
              </p:cNvPr>
              <p:cNvSpPr/>
              <p:nvPr/>
            </p:nvSpPr>
            <p:spPr>
              <a:xfrm>
                <a:off x="355185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5DBFD8B-B80F-4DE9-8664-CEAAA6B9B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59" y="2427713"/>
                <a:ext cx="467250" cy="4672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A4902D6-70D4-4B4D-8D52-7FC8132DF6A3}"/>
                  </a:ext>
                </a:extLst>
              </p:cNvPr>
              <p:cNvSpPr/>
              <p:nvPr/>
            </p:nvSpPr>
            <p:spPr>
              <a:xfrm>
                <a:off x="246889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A4902D6-70D4-4B4D-8D52-7FC8132DF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899" y="2427713"/>
                <a:ext cx="467250" cy="4672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33A5874-DC17-486F-9255-0C20C09A4D16}"/>
                  </a:ext>
                </a:extLst>
              </p:cNvPr>
              <p:cNvSpPr/>
              <p:nvPr/>
            </p:nvSpPr>
            <p:spPr>
              <a:xfrm>
                <a:off x="1385938" y="4587600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33A5874-DC17-486F-9255-0C20C09A4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38" y="4587600"/>
                <a:ext cx="467250" cy="46725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61097A8-9D16-43E6-AE30-54C592AA04F8}"/>
                  </a:ext>
                </a:extLst>
              </p:cNvPr>
              <p:cNvSpPr/>
              <p:nvPr/>
            </p:nvSpPr>
            <p:spPr>
              <a:xfrm>
                <a:off x="4634817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𝑤𝑎𝑖𝑡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61097A8-9D16-43E6-AE30-54C592AA0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17" y="4587601"/>
                <a:ext cx="467250" cy="467250"/>
              </a:xfrm>
              <a:prstGeom prst="ellipse">
                <a:avLst/>
              </a:prstGeom>
              <a:blipFill>
                <a:blip r:embed="rId7"/>
                <a:stretch>
                  <a:fillRect l="-6250" r="-50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8DDB1C8-71FB-4290-A44E-06CC46E2F209}"/>
                  </a:ext>
                </a:extLst>
              </p:cNvPr>
              <p:cNvSpPr/>
              <p:nvPr/>
            </p:nvSpPr>
            <p:spPr>
              <a:xfrm>
                <a:off x="3551858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8DDB1C8-71FB-4290-A44E-06CC46E2F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58" y="4587601"/>
                <a:ext cx="467250" cy="46725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4ED360-A850-41AA-AD94-59613FEAE8A4}"/>
                  </a:ext>
                </a:extLst>
              </p:cNvPr>
              <p:cNvSpPr/>
              <p:nvPr/>
            </p:nvSpPr>
            <p:spPr>
              <a:xfrm>
                <a:off x="2468897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4ED360-A850-41AA-AD94-59613FEAE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897" y="4587601"/>
                <a:ext cx="467250" cy="46725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53E5146-CB98-4A8C-8CA7-FE0717F6919A}"/>
                  </a:ext>
                </a:extLst>
              </p:cNvPr>
              <p:cNvSpPr/>
              <p:nvPr/>
            </p:nvSpPr>
            <p:spPr>
              <a:xfrm>
                <a:off x="277825" y="3507657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6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53E5146-CB98-4A8C-8CA7-FE0717F69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5" y="3507657"/>
                <a:ext cx="467250" cy="46725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5CB0A4E-91F9-41DF-9B2B-FD9D9075C6B9}"/>
                  </a:ext>
                </a:extLst>
              </p:cNvPr>
              <p:cNvSpPr/>
              <p:nvPr/>
            </p:nvSpPr>
            <p:spPr>
              <a:xfrm>
                <a:off x="9133951" y="3507657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5CB0A4E-91F9-41DF-9B2B-FD9D9075C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951" y="3507657"/>
                <a:ext cx="467250" cy="46725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23F595-5C65-4B33-BFA2-0A151CF3DB6A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853189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8E4639-B1AD-4064-9524-B32A8F9D589D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2936148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A9B6A5-C31D-4CC5-B5A0-D9DAE5C88BFB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4019109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37A174-1787-4822-BC3F-433ABAA8CF1D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4019107" y="4821225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92B977-A7F2-4BE5-9A46-82820BBADE25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2936148" y="4821225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E522E2-AE0F-4AF7-B68D-BDFF5F371324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1853188" y="4821226"/>
            <a:ext cx="615709" cy="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75BAFB-364C-4D6A-BFC2-4CB2E68E7D75}"/>
              </a:ext>
            </a:extLst>
          </p:cNvPr>
          <p:cNvCxnSpPr>
            <a:cxnSpLocks/>
            <a:stCxn id="12" idx="7"/>
            <a:endCxn id="4" idx="2"/>
          </p:cNvCxnSpPr>
          <p:nvPr/>
        </p:nvCxnSpPr>
        <p:spPr>
          <a:xfrm flipV="1">
            <a:off x="676648" y="2661338"/>
            <a:ext cx="709290" cy="91474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83CED9-182C-4141-9E91-324A93D1DC35}"/>
              </a:ext>
            </a:extLst>
          </p:cNvPr>
          <p:cNvCxnSpPr>
            <a:cxnSpLocks/>
            <a:stCxn id="12" idx="5"/>
            <a:endCxn id="8" idx="2"/>
          </p:cNvCxnSpPr>
          <p:nvPr/>
        </p:nvCxnSpPr>
        <p:spPr>
          <a:xfrm>
            <a:off x="676647" y="3906481"/>
            <a:ext cx="709289" cy="91474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EBF66-63DD-4CBF-9C98-446A6710C683}"/>
              </a:ext>
            </a:extLst>
          </p:cNvPr>
          <p:cNvCxnSpPr>
            <a:cxnSpLocks/>
            <a:stCxn id="11" idx="1"/>
            <a:endCxn id="4" idx="4"/>
          </p:cNvCxnSpPr>
          <p:nvPr/>
        </p:nvCxnSpPr>
        <p:spPr>
          <a:xfrm flipH="1" flipV="1">
            <a:off x="1619563" y="2894961"/>
            <a:ext cx="917760" cy="1761064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B9EB0BE-1D24-48DF-AEA8-435C20AFD53B}"/>
                  </a:ext>
                </a:extLst>
              </p:cNvPr>
              <p:cNvSpPr/>
              <p:nvPr/>
            </p:nvSpPr>
            <p:spPr>
              <a:xfrm>
                <a:off x="571777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B9EB0BE-1D24-48DF-AEA8-435C20AFD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779" y="2427713"/>
                <a:ext cx="467250" cy="46725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1798E43-E923-40B6-A675-E07776C19E1F}"/>
                  </a:ext>
                </a:extLst>
              </p:cNvPr>
              <p:cNvSpPr/>
              <p:nvPr/>
            </p:nvSpPr>
            <p:spPr>
              <a:xfrm>
                <a:off x="788369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</m:t>
                          </m:r>
                          <m:sSub>
                            <m:sSubPr>
                              <m:ctrlP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1798E43-E923-40B6-A675-E07776C19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99" y="2427713"/>
                <a:ext cx="467250" cy="467250"/>
              </a:xfrm>
              <a:prstGeom prst="ellipse">
                <a:avLst/>
              </a:prstGeom>
              <a:blipFill>
                <a:blip r:embed="rId13"/>
                <a:stretch>
                  <a:fillRect l="-625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DE1F6EE-5C32-4E65-BB59-1CC4F9CFEAB1}"/>
                  </a:ext>
                </a:extLst>
              </p:cNvPr>
              <p:cNvSpPr/>
              <p:nvPr/>
            </p:nvSpPr>
            <p:spPr>
              <a:xfrm>
                <a:off x="680073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DE1F6EE-5C32-4E65-BB59-1CC4F9CFE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739" y="2427713"/>
                <a:ext cx="467250" cy="46725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51824A9-EED1-4A32-AD8B-3A33D7D67376}"/>
                  </a:ext>
                </a:extLst>
              </p:cNvPr>
              <p:cNvSpPr/>
              <p:nvPr/>
            </p:nvSpPr>
            <p:spPr>
              <a:xfrm>
                <a:off x="5717778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51824A9-EED1-4A32-AD8B-3A33D7D67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778" y="4587601"/>
                <a:ext cx="467250" cy="46725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C823B52-23E8-448C-8019-1E09F5DB24EA}"/>
                  </a:ext>
                </a:extLst>
              </p:cNvPr>
              <p:cNvSpPr/>
              <p:nvPr/>
            </p:nvSpPr>
            <p:spPr>
              <a:xfrm>
                <a:off x="7883699" y="4587598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</m:t>
                          </m:r>
                          <m:sSub>
                            <m:sSubPr>
                              <m:ctrlP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C823B52-23E8-448C-8019-1E09F5DB2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99" y="4587598"/>
                <a:ext cx="467250" cy="467250"/>
              </a:xfrm>
              <a:prstGeom prst="ellipse">
                <a:avLst/>
              </a:prstGeom>
              <a:blipFill>
                <a:blip r:embed="rId16"/>
                <a:stretch>
                  <a:fillRect l="-625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242D851-C6F8-4380-B5E0-2974095C377E}"/>
                  </a:ext>
                </a:extLst>
              </p:cNvPr>
              <p:cNvSpPr/>
              <p:nvPr/>
            </p:nvSpPr>
            <p:spPr>
              <a:xfrm>
                <a:off x="6800737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242D851-C6F8-4380-B5E0-2974095C3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737" y="4587601"/>
                <a:ext cx="467250" cy="46725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C9CFEF-0875-4FB6-BEB1-ACA043037FD8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>
            <a:off x="6185029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352F3C-44A6-40E0-AC39-CD6B3AC5144B}"/>
              </a:ext>
            </a:extLst>
          </p:cNvPr>
          <p:cNvCxnSpPr>
            <a:cxnSpLocks/>
            <a:stCxn id="42" idx="6"/>
            <a:endCxn id="41" idx="2"/>
          </p:cNvCxnSpPr>
          <p:nvPr/>
        </p:nvCxnSpPr>
        <p:spPr>
          <a:xfrm>
            <a:off x="7267989" y="2661337"/>
            <a:ext cx="61571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609B6D-49C1-4FC6-949E-E428CBA39B32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 flipV="1">
            <a:off x="7267989" y="4821224"/>
            <a:ext cx="615710" cy="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3DBDE6-7322-4290-A526-5010B5A78FC9}"/>
              </a:ext>
            </a:extLst>
          </p:cNvPr>
          <p:cNvCxnSpPr>
            <a:cxnSpLocks/>
            <a:stCxn id="43" idx="6"/>
            <a:endCxn id="46" idx="2"/>
          </p:cNvCxnSpPr>
          <p:nvPr/>
        </p:nvCxnSpPr>
        <p:spPr>
          <a:xfrm>
            <a:off x="6185027" y="4821225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CA13DBA-05F6-4D0E-82BA-80E035A3D86D}"/>
              </a:ext>
            </a:extLst>
          </p:cNvPr>
          <p:cNvSpPr/>
          <p:nvPr/>
        </p:nvSpPr>
        <p:spPr>
          <a:xfrm>
            <a:off x="7265423" y="3963039"/>
            <a:ext cx="141983" cy="14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1893D9-C689-4A43-8B3A-E71E3C307E76}"/>
              </a:ext>
            </a:extLst>
          </p:cNvPr>
          <p:cNvCxnSpPr>
            <a:cxnSpLocks/>
            <a:stCxn id="5" idx="6"/>
            <a:endCxn id="39" idx="2"/>
          </p:cNvCxnSpPr>
          <p:nvPr/>
        </p:nvCxnSpPr>
        <p:spPr>
          <a:xfrm>
            <a:off x="5102068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E6F112-80D6-4240-87C2-F434E8912D43}"/>
              </a:ext>
            </a:extLst>
          </p:cNvPr>
          <p:cNvCxnSpPr>
            <a:cxnSpLocks/>
            <a:stCxn id="41" idx="6"/>
            <a:endCxn id="13" idx="1"/>
          </p:cNvCxnSpPr>
          <p:nvPr/>
        </p:nvCxnSpPr>
        <p:spPr>
          <a:xfrm>
            <a:off x="8350951" y="2661338"/>
            <a:ext cx="851426" cy="91474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853008E-6288-427C-B5D7-FA09D7CDD51C}"/>
              </a:ext>
            </a:extLst>
          </p:cNvPr>
          <p:cNvCxnSpPr>
            <a:cxnSpLocks/>
            <a:stCxn id="9" idx="6"/>
            <a:endCxn id="43" idx="2"/>
          </p:cNvCxnSpPr>
          <p:nvPr/>
        </p:nvCxnSpPr>
        <p:spPr>
          <a:xfrm>
            <a:off x="5102068" y="4821225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3CC9AE-7DB5-4A4F-AFEB-AC20DF7CDFAF}"/>
              </a:ext>
            </a:extLst>
          </p:cNvPr>
          <p:cNvCxnSpPr>
            <a:cxnSpLocks/>
            <a:stCxn id="45" idx="6"/>
            <a:endCxn id="13" idx="3"/>
          </p:cNvCxnSpPr>
          <p:nvPr/>
        </p:nvCxnSpPr>
        <p:spPr>
          <a:xfrm flipV="1">
            <a:off x="8350951" y="3906480"/>
            <a:ext cx="851426" cy="9147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9EBD3FC3-280F-4EE9-99B6-0DAC4D22597E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1784761" y="2826535"/>
            <a:ext cx="1835523" cy="1829490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822ED7D0-4FE1-43B7-8042-9ADD3DE495F1}"/>
              </a:ext>
            </a:extLst>
          </p:cNvPr>
          <p:cNvCxnSpPr>
            <a:cxnSpLocks/>
            <a:stCxn id="10" idx="1"/>
            <a:endCxn id="7" idx="4"/>
          </p:cNvCxnSpPr>
          <p:nvPr/>
        </p:nvCxnSpPr>
        <p:spPr>
          <a:xfrm flipH="1" flipV="1">
            <a:off x="2702524" y="2894961"/>
            <a:ext cx="917760" cy="1761064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1FB10EEF-E8A6-46C6-8345-23B49EE2E556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2867722" y="2826536"/>
            <a:ext cx="1835523" cy="182949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Oval 363">
            <a:extLst>
              <a:ext uri="{FF2B5EF4-FFF2-40B4-BE49-F238E27FC236}">
                <a16:creationId xmlns:a16="http://schemas.microsoft.com/office/drawing/2014/main" id="{C6E1F16E-8186-4661-998F-34EBC96D4236}"/>
              </a:ext>
            </a:extLst>
          </p:cNvPr>
          <p:cNvSpPr/>
          <p:nvPr/>
        </p:nvSpPr>
        <p:spPr>
          <a:xfrm>
            <a:off x="2202658" y="4111233"/>
            <a:ext cx="141983" cy="14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FC7E80FE-E96C-4FDB-A65F-790A9F1C59BF}"/>
              </a:ext>
            </a:extLst>
          </p:cNvPr>
          <p:cNvSpPr/>
          <p:nvPr/>
        </p:nvSpPr>
        <p:spPr>
          <a:xfrm>
            <a:off x="3286185" y="4107554"/>
            <a:ext cx="141983" cy="14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1F1DE51E-A198-45BE-BC56-BB6F1FF61EA0}"/>
              </a:ext>
            </a:extLst>
          </p:cNvPr>
          <p:cNvCxnSpPr>
            <a:cxnSpLocks/>
            <a:stCxn id="46" idx="1"/>
            <a:endCxn id="5" idx="5"/>
          </p:cNvCxnSpPr>
          <p:nvPr/>
        </p:nvCxnSpPr>
        <p:spPr>
          <a:xfrm flipH="1" flipV="1">
            <a:off x="5033640" y="2826536"/>
            <a:ext cx="1835522" cy="182949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6289BBC6-E402-4FD1-AD18-BE903F18A813}"/>
              </a:ext>
            </a:extLst>
          </p:cNvPr>
          <p:cNvCxnSpPr>
            <a:cxnSpLocks/>
            <a:stCxn id="45" idx="1"/>
            <a:endCxn id="39" idx="5"/>
          </p:cNvCxnSpPr>
          <p:nvPr/>
        </p:nvCxnSpPr>
        <p:spPr>
          <a:xfrm flipH="1" flipV="1">
            <a:off x="6116602" y="2826536"/>
            <a:ext cx="1835523" cy="1829489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6D8A3BF9-22D4-4E96-9B41-962094D79BF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5951402" y="2826535"/>
            <a:ext cx="917762" cy="1761064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0A056532-BCA4-47EF-B371-C84C9C2CB1BC}"/>
              </a:ext>
            </a:extLst>
          </p:cNvPr>
          <p:cNvCxnSpPr>
            <a:cxnSpLocks/>
            <a:stCxn id="41" idx="3"/>
            <a:endCxn id="46" idx="0"/>
          </p:cNvCxnSpPr>
          <p:nvPr/>
        </p:nvCxnSpPr>
        <p:spPr>
          <a:xfrm flipH="1">
            <a:off x="7034362" y="2826535"/>
            <a:ext cx="917762" cy="1761064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Oval 380">
            <a:extLst>
              <a:ext uri="{FF2B5EF4-FFF2-40B4-BE49-F238E27FC236}">
                <a16:creationId xmlns:a16="http://schemas.microsoft.com/office/drawing/2014/main" id="{27155EFB-7AE3-494B-9A83-8907219A3169}"/>
              </a:ext>
            </a:extLst>
          </p:cNvPr>
          <p:cNvSpPr/>
          <p:nvPr/>
        </p:nvSpPr>
        <p:spPr>
          <a:xfrm>
            <a:off x="6168666" y="3963040"/>
            <a:ext cx="141983" cy="14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D23CA1DE-3125-45B5-AA3B-8AAC3CD5F8EF}"/>
                  </a:ext>
                </a:extLst>
              </p:cNvPr>
              <p:cNvSpPr txBox="1"/>
              <p:nvPr/>
            </p:nvSpPr>
            <p:spPr>
              <a:xfrm rot="18498251">
                <a:off x="286339" y="27926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D23CA1DE-3125-45B5-AA3B-8AAC3CD5F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98251">
                <a:off x="286339" y="2792656"/>
                <a:ext cx="1126755" cy="3597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CB9AE7F4-AF7F-4FA0-BD73-C2E7B3237E13}"/>
                  </a:ext>
                </a:extLst>
              </p:cNvPr>
              <p:cNvSpPr txBox="1"/>
              <p:nvPr/>
            </p:nvSpPr>
            <p:spPr>
              <a:xfrm rot="3096930">
                <a:off x="301904" y="4284512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CB9AE7F4-AF7F-4FA0-BD73-C2E7B3237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96930">
                <a:off x="301904" y="4284512"/>
                <a:ext cx="1126755" cy="3597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6290946-FD06-4C71-B624-258E79AABC6A}"/>
              </a:ext>
            </a:extLst>
          </p:cNvPr>
          <p:cNvCxnSpPr>
            <a:stCxn id="12" idx="4"/>
            <a:endCxn id="9" idx="4"/>
          </p:cNvCxnSpPr>
          <p:nvPr/>
        </p:nvCxnSpPr>
        <p:spPr>
          <a:xfrm rot="16200000" flipH="1">
            <a:off x="2149973" y="2336382"/>
            <a:ext cx="1079945" cy="4356993"/>
          </a:xfrm>
          <a:prstGeom prst="bentConnector3">
            <a:avLst>
              <a:gd name="adj1" fmla="val 14501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F2AD670-4C20-40A8-AAF0-7EE86CD57BF5}"/>
                  </a:ext>
                </a:extLst>
              </p:cNvPr>
              <p:cNvSpPr txBox="1"/>
              <p:nvPr/>
            </p:nvSpPr>
            <p:spPr>
              <a:xfrm>
                <a:off x="2060171" y="5551238"/>
                <a:ext cx="1126755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𝑑𝑒𝑝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F2AD670-4C20-40A8-AAF0-7EE86CD5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171" y="5551238"/>
                <a:ext cx="1126755" cy="357534"/>
              </a:xfrm>
              <a:prstGeom prst="rect">
                <a:avLst/>
              </a:prstGeom>
              <a:blipFill>
                <a:blip r:embed="rId2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68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871CCE-EB66-498E-BAAA-45A4B9DCF662}"/>
              </a:ext>
            </a:extLst>
          </p:cNvPr>
          <p:cNvSpPr txBox="1"/>
          <p:nvPr/>
        </p:nvSpPr>
        <p:spPr>
          <a:xfrm>
            <a:off x="4490434" y="1626392"/>
            <a:ext cx="139521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Traffic management </a:t>
            </a:r>
            <a:r>
              <a:rPr lang="en-GB" sz="1600" dirty="0" err="1"/>
              <a:t>center</a:t>
            </a:r>
            <a:endParaRPr lang="en-GB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32232-F7B8-4D03-8623-7F3DE2CA0191}"/>
              </a:ext>
            </a:extLst>
          </p:cNvPr>
          <p:cNvSpPr txBox="1"/>
          <p:nvPr/>
        </p:nvSpPr>
        <p:spPr>
          <a:xfrm>
            <a:off x="5552816" y="275503"/>
            <a:ext cx="13716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Strategic scheduling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8DAEF-78BD-4E0C-B707-77214A835F45}"/>
              </a:ext>
            </a:extLst>
          </p:cNvPr>
          <p:cNvSpPr txBox="1"/>
          <p:nvPr/>
        </p:nvSpPr>
        <p:spPr>
          <a:xfrm>
            <a:off x="3604588" y="2977283"/>
            <a:ext cx="13952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Local traffic </a:t>
            </a:r>
            <a:r>
              <a:rPr lang="en-GB" sz="1600" dirty="0" err="1"/>
              <a:t>center</a:t>
            </a:r>
            <a:endParaRPr lang="en-GB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E1523-9F73-40B9-810A-5E0F26C182E0}"/>
              </a:ext>
            </a:extLst>
          </p:cNvPr>
          <p:cNvSpPr txBox="1"/>
          <p:nvPr/>
        </p:nvSpPr>
        <p:spPr>
          <a:xfrm>
            <a:off x="2736523" y="4183372"/>
            <a:ext cx="13952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Interlocking </a:t>
            </a:r>
            <a:r>
              <a:rPr lang="en-GB" sz="1600" dirty="0" err="1"/>
              <a:t>signaling</a:t>
            </a:r>
            <a:endParaRPr lang="en-GB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B80061-7D6B-41DF-AAEB-9D7440BD9F88}"/>
              </a:ext>
            </a:extLst>
          </p:cNvPr>
          <p:cNvSpPr txBox="1"/>
          <p:nvPr/>
        </p:nvSpPr>
        <p:spPr>
          <a:xfrm>
            <a:off x="4603961" y="4183372"/>
            <a:ext cx="13952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Interlocking </a:t>
            </a:r>
            <a:r>
              <a:rPr lang="en-GB" sz="1600" dirty="0" err="1"/>
              <a:t>signaling</a:t>
            </a:r>
            <a:endParaRPr lang="en-GB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58DA0-65DB-47EB-BCB4-C8C09658C538}"/>
              </a:ext>
            </a:extLst>
          </p:cNvPr>
          <p:cNvSpPr txBox="1"/>
          <p:nvPr/>
        </p:nvSpPr>
        <p:spPr>
          <a:xfrm>
            <a:off x="608529" y="98359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Scheduling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9EB2A-6446-46ED-BE8A-D41BD3FCCB13}"/>
              </a:ext>
            </a:extLst>
          </p:cNvPr>
          <p:cNvSpPr txBox="1"/>
          <p:nvPr/>
        </p:nvSpPr>
        <p:spPr>
          <a:xfrm>
            <a:off x="608530" y="2037335"/>
            <a:ext cx="1752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Real-time (re)scheduling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A28A7-1FAD-47E6-8612-0C19B6A3B85A}"/>
              </a:ext>
            </a:extLst>
          </p:cNvPr>
          <p:cNvSpPr txBox="1"/>
          <p:nvPr/>
        </p:nvSpPr>
        <p:spPr>
          <a:xfrm>
            <a:off x="608529" y="3203897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Remote</a:t>
            </a:r>
          </a:p>
          <a:p>
            <a:r>
              <a:rPr lang="en-GB" sz="1600" dirty="0"/>
              <a:t>traffic 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E33F6D-12CA-416C-A599-150D70008352}"/>
              </a:ext>
            </a:extLst>
          </p:cNvPr>
          <p:cNvSpPr txBox="1"/>
          <p:nvPr/>
        </p:nvSpPr>
        <p:spPr>
          <a:xfrm>
            <a:off x="608530" y="5415487"/>
            <a:ext cx="1752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Train and infrastructure control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97719-D645-43FF-88CE-F3449FDDBA53}"/>
              </a:ext>
            </a:extLst>
          </p:cNvPr>
          <p:cNvSpPr txBox="1"/>
          <p:nvPr/>
        </p:nvSpPr>
        <p:spPr>
          <a:xfrm>
            <a:off x="608529" y="4409417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Interlocking and signalling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4D4956-BAC1-4440-A3C8-6A0E1AD035ED}"/>
              </a:ext>
            </a:extLst>
          </p:cNvPr>
          <p:cNvCxnSpPr>
            <a:cxnSpLocks/>
          </p:cNvCxnSpPr>
          <p:nvPr/>
        </p:nvCxnSpPr>
        <p:spPr>
          <a:xfrm>
            <a:off x="698009" y="1383108"/>
            <a:ext cx="8440221" cy="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32C7CD-D001-46FF-A975-C8109FC9DA91}"/>
              </a:ext>
            </a:extLst>
          </p:cNvPr>
          <p:cNvCxnSpPr>
            <a:cxnSpLocks/>
          </p:cNvCxnSpPr>
          <p:nvPr/>
        </p:nvCxnSpPr>
        <p:spPr>
          <a:xfrm>
            <a:off x="698009" y="2701464"/>
            <a:ext cx="8440221" cy="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412C54-A135-4681-9F1A-B4B204BCA0A0}"/>
              </a:ext>
            </a:extLst>
          </p:cNvPr>
          <p:cNvCxnSpPr>
            <a:cxnSpLocks/>
          </p:cNvCxnSpPr>
          <p:nvPr/>
        </p:nvCxnSpPr>
        <p:spPr>
          <a:xfrm>
            <a:off x="698009" y="3857164"/>
            <a:ext cx="8440221" cy="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09B6A1-4798-43AC-A151-CBCF00188579}"/>
              </a:ext>
            </a:extLst>
          </p:cNvPr>
          <p:cNvCxnSpPr>
            <a:cxnSpLocks/>
          </p:cNvCxnSpPr>
          <p:nvPr/>
        </p:nvCxnSpPr>
        <p:spPr>
          <a:xfrm>
            <a:off x="698009" y="5062684"/>
            <a:ext cx="8440221" cy="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BE09706-24BC-47F3-81D6-4BD6B2C8F0FD}"/>
              </a:ext>
            </a:extLst>
          </p:cNvPr>
          <p:cNvSpPr txBox="1"/>
          <p:nvPr/>
        </p:nvSpPr>
        <p:spPr>
          <a:xfrm>
            <a:off x="6357871" y="1626392"/>
            <a:ext cx="139521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Traffic management </a:t>
            </a:r>
            <a:r>
              <a:rPr lang="en-GB" sz="1600" dirty="0" err="1"/>
              <a:t>center</a:t>
            </a:r>
            <a:endParaRPr lang="en-GB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DD9E6A-A719-4EFB-9C60-8AEDE3362A86}"/>
              </a:ext>
            </a:extLst>
          </p:cNvPr>
          <p:cNvSpPr txBox="1"/>
          <p:nvPr/>
        </p:nvSpPr>
        <p:spPr>
          <a:xfrm>
            <a:off x="5472025" y="2977283"/>
            <a:ext cx="13952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Local traffic </a:t>
            </a:r>
            <a:r>
              <a:rPr lang="en-GB" sz="1600" dirty="0" err="1"/>
              <a:t>center</a:t>
            </a:r>
            <a:endParaRPr lang="en-GB" sz="1600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C3F2C4C-DADD-4672-9955-2EBF123379BD}"/>
              </a:ext>
            </a:extLst>
          </p:cNvPr>
          <p:cNvGrpSpPr/>
          <p:nvPr/>
        </p:nvGrpSpPr>
        <p:grpSpPr>
          <a:xfrm>
            <a:off x="2736522" y="5537189"/>
            <a:ext cx="4819775" cy="1093013"/>
            <a:chOff x="2819009" y="5682050"/>
            <a:chExt cx="4819774" cy="109301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ABFF11-FAB6-43AD-AC4B-EB13C32586DA}"/>
                </a:ext>
              </a:extLst>
            </p:cNvPr>
            <p:cNvCxnSpPr>
              <a:cxnSpLocks/>
            </p:cNvCxnSpPr>
            <p:nvPr/>
          </p:nvCxnSpPr>
          <p:spPr>
            <a:xfrm>
              <a:off x="3567700" y="6686550"/>
              <a:ext cx="0" cy="885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F6736EC-CE82-4B0C-9BFD-215E1913A55D}"/>
                </a:ext>
              </a:extLst>
            </p:cNvPr>
            <p:cNvGrpSpPr/>
            <p:nvPr/>
          </p:nvGrpSpPr>
          <p:grpSpPr>
            <a:xfrm>
              <a:off x="2819009" y="5682050"/>
              <a:ext cx="4819774" cy="1064530"/>
              <a:chOff x="2031604" y="5316364"/>
              <a:chExt cx="7855470" cy="1735016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2F0BFA8-64E8-4C71-8DF4-BE30DADE4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044" y="5695910"/>
                <a:ext cx="6666427" cy="0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75B37E0-B9DC-4C11-B5BC-6D417178974B}"/>
                  </a:ext>
                </a:extLst>
              </p:cNvPr>
              <p:cNvGrpSpPr/>
              <p:nvPr/>
            </p:nvGrpSpPr>
            <p:grpSpPr>
              <a:xfrm>
                <a:off x="2515245" y="5440753"/>
                <a:ext cx="518852" cy="215895"/>
                <a:chOff x="1443037" y="3122748"/>
                <a:chExt cx="1205631" cy="453890"/>
              </a:xfrm>
            </p:grpSpPr>
            <p:sp>
              <p:nvSpPr>
                <p:cNvPr id="26" name="Flowchart: Process 25">
                  <a:extLst>
                    <a:ext uri="{FF2B5EF4-FFF2-40B4-BE49-F238E27FC236}">
                      <a16:creationId xmlns:a16="http://schemas.microsoft.com/office/drawing/2014/main" id="{0297E91F-F673-41F1-A48D-969D52054C35}"/>
                    </a:ext>
                  </a:extLst>
                </p:cNvPr>
                <p:cNvSpPr/>
                <p:nvPr/>
              </p:nvSpPr>
              <p:spPr>
                <a:xfrm>
                  <a:off x="1443037" y="3122748"/>
                  <a:ext cx="1205631" cy="453890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sp>
              <p:nvSpPr>
                <p:cNvPr id="27" name="Right Triangle 26">
                  <a:extLst>
                    <a:ext uri="{FF2B5EF4-FFF2-40B4-BE49-F238E27FC236}">
                      <a16:creationId xmlns:a16="http://schemas.microsoft.com/office/drawing/2014/main" id="{B04D15E9-4E6A-47BA-91FD-C9F2D373AF1F}"/>
                    </a:ext>
                  </a:extLst>
                </p:cNvPr>
                <p:cNvSpPr/>
                <p:nvPr/>
              </p:nvSpPr>
              <p:spPr>
                <a:xfrm rot="10800000">
                  <a:off x="2162174" y="3122748"/>
                  <a:ext cx="486494" cy="301490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A18AA10-4424-4B08-854F-B01B81235D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0634" y="5695910"/>
                <a:ext cx="726440" cy="0"/>
              </a:xfrm>
              <a:prstGeom prst="line">
                <a:avLst/>
              </a:prstGeom>
              <a:ln w="25400">
                <a:prstDash val="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7378D65-45CA-49CF-9A78-76CF9BE8984F}"/>
                  </a:ext>
                </a:extLst>
              </p:cNvPr>
              <p:cNvCxnSpPr/>
              <p:nvPr/>
            </p:nvCxnSpPr>
            <p:spPr>
              <a:xfrm>
                <a:off x="2031604" y="5698212"/>
                <a:ext cx="660400" cy="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DDF02A3-C244-48E7-8B65-6F2714FDC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413" y="5702611"/>
                <a:ext cx="1681703" cy="1342069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C493A2F-3AA2-4DD9-9479-298C3BC56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641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A9449E3-1D47-4C08-BABF-86B4DB69DB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300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C618FA6-9314-437A-A87D-C0D0FE4FB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960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5017472-02AC-46C9-B4C2-9C23074E6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19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D8768F-C880-4561-B758-5CE4100DC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279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51692C9-D85D-4FC3-9E63-8E2FB81C6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938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CC90578-53F7-4C43-A2D9-F8CA65AA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5985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0F4C25D-03B2-4919-9DBE-B2FBC824D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3134" y="5684810"/>
                <a:ext cx="415929" cy="599775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8078B76-9132-4F14-B889-26602A86D2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9063" y="6280186"/>
                <a:ext cx="1532066" cy="1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200CDBF-4251-4153-901C-714524EEBB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2143" y="5689210"/>
                <a:ext cx="445760" cy="590976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C1455D1-C61B-44B7-A989-F66204704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3008" y="618407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1775229-93CC-40A7-9C92-542534793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198" y="618407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FCB07E0-8068-4A7B-9286-C5A7300B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6022" y="618142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lowchart: Process 44">
                <a:extLst>
                  <a:ext uri="{FF2B5EF4-FFF2-40B4-BE49-F238E27FC236}">
                    <a16:creationId xmlns:a16="http://schemas.microsoft.com/office/drawing/2014/main" id="{63B25F48-2679-4493-AC5E-2DF389D73D7E}"/>
                  </a:ext>
                </a:extLst>
              </p:cNvPr>
              <p:cNvSpPr/>
              <p:nvPr/>
            </p:nvSpPr>
            <p:spPr>
              <a:xfrm rot="19326594">
                <a:off x="3241123" y="6514209"/>
                <a:ext cx="551208" cy="242686"/>
              </a:xfrm>
              <a:prstGeom prst="flowChartProces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46" name="Right Triangle 45">
                <a:extLst>
                  <a:ext uri="{FF2B5EF4-FFF2-40B4-BE49-F238E27FC236}">
                    <a16:creationId xmlns:a16="http://schemas.microsoft.com/office/drawing/2014/main" id="{249BE8D5-253A-4589-9F22-62433381C9FB}"/>
                  </a:ext>
                </a:extLst>
              </p:cNvPr>
              <p:cNvSpPr/>
              <p:nvPr/>
            </p:nvSpPr>
            <p:spPr>
              <a:xfrm rot="8526594">
                <a:off x="3512612" y="6417074"/>
                <a:ext cx="222422" cy="161201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CFBCFA8-B2B1-4760-8943-0F11CB2E78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4671" y="7044680"/>
                <a:ext cx="484942" cy="670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18EA47E-EDD4-4494-BE17-CBA33ACF7810}"/>
                  </a:ext>
                </a:extLst>
              </p:cNvPr>
              <p:cNvSpPr/>
              <p:nvPr/>
            </p:nvSpPr>
            <p:spPr>
              <a:xfrm>
                <a:off x="6374081" y="5811528"/>
                <a:ext cx="597922" cy="353041"/>
              </a:xfrm>
              <a:prstGeom prst="rect">
                <a:avLst/>
              </a:prstGeom>
              <a:pattFill prst="pct20">
                <a:fgClr>
                  <a:schemeClr val="accent1"/>
                </a:fgClr>
                <a:bgClr>
                  <a:schemeClr val="bg1"/>
                </a:bgClr>
              </a:patt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90EFC8C-2AD4-4D0A-80EA-B1A184636278}"/>
                  </a:ext>
                </a:extLst>
              </p:cNvPr>
              <p:cNvGrpSpPr/>
              <p:nvPr/>
            </p:nvGrpSpPr>
            <p:grpSpPr>
              <a:xfrm>
                <a:off x="3241122" y="6417075"/>
                <a:ext cx="551208" cy="339821"/>
                <a:chOff x="2155543" y="3380515"/>
                <a:chExt cx="551208" cy="339821"/>
              </a:xfrm>
            </p:grpSpPr>
            <p:sp>
              <p:nvSpPr>
                <p:cNvPr id="52" name="Flowchart: Process 51">
                  <a:extLst>
                    <a:ext uri="{FF2B5EF4-FFF2-40B4-BE49-F238E27FC236}">
                      <a16:creationId xmlns:a16="http://schemas.microsoft.com/office/drawing/2014/main" id="{1FC8F3AF-6E1A-4026-84FE-7EBE0722F0C7}"/>
                    </a:ext>
                  </a:extLst>
                </p:cNvPr>
                <p:cNvSpPr/>
                <p:nvPr/>
              </p:nvSpPr>
              <p:spPr>
                <a:xfrm rot="19326594">
                  <a:off x="2155543" y="3477650"/>
                  <a:ext cx="551208" cy="242686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sp>
              <p:nvSpPr>
                <p:cNvPr id="53" name="Right Triangle 52">
                  <a:extLst>
                    <a:ext uri="{FF2B5EF4-FFF2-40B4-BE49-F238E27FC236}">
                      <a16:creationId xmlns:a16="http://schemas.microsoft.com/office/drawing/2014/main" id="{06EBC7D9-0DE4-43BE-A5A6-438329268142}"/>
                    </a:ext>
                  </a:extLst>
                </p:cNvPr>
                <p:cNvSpPr/>
                <p:nvPr/>
              </p:nvSpPr>
              <p:spPr>
                <a:xfrm rot="8526594">
                  <a:off x="2427032" y="3380515"/>
                  <a:ext cx="222422" cy="161201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F319759-3544-4898-A703-046EB596DAE0}"/>
                  </a:ext>
                </a:extLst>
              </p:cNvPr>
              <p:cNvGrpSpPr/>
              <p:nvPr/>
            </p:nvGrpSpPr>
            <p:grpSpPr>
              <a:xfrm>
                <a:off x="3259613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15EDF2F-FB9B-47ED-835B-EFEC8510C461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1DA5FC21-C5D1-47B3-9046-48DCD0CAD55A}"/>
                    </a:ext>
                  </a:extLst>
                </p:cNvPr>
                <p:cNvCxnSpPr>
                  <a:cxnSpLocks/>
                  <a:stCxn id="62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AFD96B1-C5A1-4F78-9B1F-69C5004B89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BF21F335-266E-4265-959F-C96284BA1306}"/>
                  </a:ext>
                </a:extLst>
              </p:cNvPr>
              <p:cNvGrpSpPr/>
              <p:nvPr/>
            </p:nvGrpSpPr>
            <p:grpSpPr>
              <a:xfrm>
                <a:off x="421300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C7D5B997-0DF4-42EC-8A7A-A04948B30926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166D6B9-FA03-4E17-9268-A967096D1F66}"/>
                    </a:ext>
                  </a:extLst>
                </p:cNvPr>
                <p:cNvCxnSpPr>
                  <a:cxnSpLocks/>
                  <a:stCxn id="71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5654C6B-ABA8-4CB0-805E-EA199D9E4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4DE2D277-F91A-44DA-8469-ACE3361AA683}"/>
                  </a:ext>
                </a:extLst>
              </p:cNvPr>
              <p:cNvGrpSpPr/>
              <p:nvPr/>
            </p:nvGrpSpPr>
            <p:grpSpPr>
              <a:xfrm>
                <a:off x="5174594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9231699B-FA63-48F3-8B3D-1C2F3CF2B5DF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A97A061-545C-41C4-8358-52195543A712}"/>
                    </a:ext>
                  </a:extLst>
                </p:cNvPr>
                <p:cNvCxnSpPr>
                  <a:cxnSpLocks/>
                  <a:stCxn id="75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2DCAFA41-370E-4EFC-BA51-FCC693174A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21DDA182-09EE-45E8-A90B-8A4D4A570B1D}"/>
                  </a:ext>
                </a:extLst>
              </p:cNvPr>
              <p:cNvGrpSpPr/>
              <p:nvPr/>
            </p:nvGrpSpPr>
            <p:grpSpPr>
              <a:xfrm>
                <a:off x="4219136" y="5913533"/>
                <a:ext cx="225064" cy="133349"/>
                <a:chOff x="3445669" y="5355008"/>
                <a:chExt cx="225064" cy="133349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EEFDB08A-D09B-45CF-9908-187E427CA88B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7F5A8D24-426C-4B26-A856-A27769325736}"/>
                    </a:ext>
                  </a:extLst>
                </p:cNvPr>
                <p:cNvCxnSpPr>
                  <a:cxnSpLocks/>
                  <a:stCxn id="79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C44FB16-2663-45B5-BAB7-FE9C2C992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D8EEC31-2276-4E05-AA5E-296BC4407293}"/>
                  </a:ext>
                </a:extLst>
              </p:cNvPr>
              <p:cNvGrpSpPr/>
              <p:nvPr/>
            </p:nvGrpSpPr>
            <p:grpSpPr>
              <a:xfrm>
                <a:off x="6143976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CAB436FF-847A-4FFC-B6D4-0A80CD4AD575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BE6E545-9D0F-4B87-A2C4-4DEFA70F49BC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79DA786-011C-4D55-9070-A60183332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2A0CD68-6AD7-4B9E-9988-5EE9FFE6515A}"/>
                  </a:ext>
                </a:extLst>
              </p:cNvPr>
              <p:cNvGrpSpPr/>
              <p:nvPr/>
            </p:nvGrpSpPr>
            <p:grpSpPr>
              <a:xfrm>
                <a:off x="711234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77217AF3-D228-4088-A614-62FF3167ABE4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7C9FF14-7485-4F64-801B-65B1E7CF6D08}"/>
                    </a:ext>
                  </a:extLst>
                </p:cNvPr>
                <p:cNvCxnSpPr>
                  <a:cxnSpLocks/>
                  <a:stCxn id="87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63EAE3F1-F65E-4BEF-95E0-5CD9F112E1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FC6FD4A-2C01-43AA-AA0F-098068A28BD4}"/>
                  </a:ext>
                </a:extLst>
              </p:cNvPr>
              <p:cNvGrpSpPr/>
              <p:nvPr/>
            </p:nvGrpSpPr>
            <p:grpSpPr>
              <a:xfrm>
                <a:off x="8058957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02F14465-EE80-4578-9B55-23F98DB2AC81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DBC1C57D-EAAD-42BF-9973-F918058FFD55}"/>
                    </a:ext>
                  </a:extLst>
                </p:cNvPr>
                <p:cNvCxnSpPr>
                  <a:cxnSpLocks/>
                  <a:stCxn id="91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5519DC7D-6EF0-41A9-B02B-934A2D6ADB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1C0A2A94-6F13-40F9-817F-C9FFC882F82C}"/>
                  </a:ext>
                </a:extLst>
              </p:cNvPr>
              <p:cNvGrpSpPr/>
              <p:nvPr/>
            </p:nvGrpSpPr>
            <p:grpSpPr>
              <a:xfrm>
                <a:off x="6148332" y="6472404"/>
                <a:ext cx="225064" cy="133349"/>
                <a:chOff x="3445669" y="5355008"/>
                <a:chExt cx="225064" cy="133349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4A8F165F-9870-4B54-B9A9-5FD00868E06E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8F15FC3B-B942-40AD-8B9C-4FE308A81150}"/>
                    </a:ext>
                  </a:extLst>
                </p:cNvPr>
                <p:cNvCxnSpPr>
                  <a:cxnSpLocks/>
                  <a:stCxn id="95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E400FB8-324D-42C4-A841-C9455A0CDF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2DADC08-EC87-4329-A98F-F90CCAA60590}"/>
                  </a:ext>
                </a:extLst>
              </p:cNvPr>
              <p:cNvGrpSpPr/>
              <p:nvPr/>
            </p:nvGrpSpPr>
            <p:grpSpPr>
              <a:xfrm>
                <a:off x="7116704" y="6472404"/>
                <a:ext cx="225064" cy="133349"/>
                <a:chOff x="3445669" y="5355008"/>
                <a:chExt cx="225064" cy="133349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0908BDCC-026F-40C1-8003-2ED9FA5F33F8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6DF3CBD-D43A-442C-9177-B8C11903E092}"/>
                    </a:ext>
                  </a:extLst>
                </p:cNvPr>
                <p:cNvCxnSpPr>
                  <a:cxnSpLocks/>
                  <a:stCxn id="99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DD84F10-1765-4127-95C2-DF3E8EB15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72B7400-BADC-494D-9B8D-BBD367E9A7B1}"/>
                  </a:ext>
                </a:extLst>
              </p:cNvPr>
              <p:cNvGrpSpPr/>
              <p:nvPr/>
            </p:nvGrpSpPr>
            <p:grpSpPr>
              <a:xfrm>
                <a:off x="902569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8DC929A6-51E1-48D2-9885-5F834D87F83B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C11D3B3-99D4-45E9-8566-10F876597045}"/>
                    </a:ext>
                  </a:extLst>
                </p:cNvPr>
                <p:cNvCxnSpPr>
                  <a:cxnSpLocks/>
                  <a:stCxn id="103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CCF2DD7F-2FC6-4D71-8F88-064D2440D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4A35349-2603-42A4-9374-871E183232D2}"/>
              </a:ext>
            </a:extLst>
          </p:cNvPr>
          <p:cNvSpPr txBox="1"/>
          <p:nvPr/>
        </p:nvSpPr>
        <p:spPr>
          <a:xfrm>
            <a:off x="8209026" y="1753847"/>
            <a:ext cx="58361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dirty="0"/>
              <a:t>···</a:t>
            </a:r>
            <a:endParaRPr lang="en-GB" sz="3199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0D43753-5B9E-4190-8963-5D0F20EC4EF3}"/>
              </a:ext>
            </a:extLst>
          </p:cNvPr>
          <p:cNvSpPr txBox="1"/>
          <p:nvPr/>
        </p:nvSpPr>
        <p:spPr>
          <a:xfrm>
            <a:off x="7407464" y="2905072"/>
            <a:ext cx="58361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dirty="0"/>
              <a:t>···</a:t>
            </a:r>
            <a:endParaRPr lang="en-GB" sz="3199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D5F21A-F044-4C24-98FB-C86D452AD3AE}"/>
              </a:ext>
            </a:extLst>
          </p:cNvPr>
          <p:cNvSpPr txBox="1"/>
          <p:nvPr/>
        </p:nvSpPr>
        <p:spPr>
          <a:xfrm>
            <a:off x="6752938" y="4063346"/>
            <a:ext cx="58361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dirty="0"/>
              <a:t>···</a:t>
            </a:r>
            <a:endParaRPr lang="en-GB" sz="3199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AC9FB8-6F61-4468-9C70-40B92FC2FBD4}"/>
              </a:ext>
            </a:extLst>
          </p:cNvPr>
          <p:cNvCxnSpPr/>
          <p:nvPr/>
        </p:nvCxnSpPr>
        <p:spPr>
          <a:xfrm flipH="1">
            <a:off x="5552817" y="1106501"/>
            <a:ext cx="357301" cy="51989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3388FEF-66E4-4730-9D82-91E784E54FFE}"/>
              </a:ext>
            </a:extLst>
          </p:cNvPr>
          <p:cNvCxnSpPr/>
          <p:nvPr/>
        </p:nvCxnSpPr>
        <p:spPr>
          <a:xfrm flipH="1">
            <a:off x="4490434" y="2445347"/>
            <a:ext cx="357301" cy="51989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A43F284-7FB8-40FD-965A-511F537586B3}"/>
              </a:ext>
            </a:extLst>
          </p:cNvPr>
          <p:cNvCxnSpPr/>
          <p:nvPr/>
        </p:nvCxnSpPr>
        <p:spPr>
          <a:xfrm flipH="1">
            <a:off x="3713438" y="3612472"/>
            <a:ext cx="357301" cy="51989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A71AFD4-FC07-46A1-9A52-D443B92408CB}"/>
              </a:ext>
            </a:extLst>
          </p:cNvPr>
          <p:cNvCxnSpPr>
            <a:cxnSpLocks/>
          </p:cNvCxnSpPr>
          <p:nvPr/>
        </p:nvCxnSpPr>
        <p:spPr>
          <a:xfrm>
            <a:off x="6552433" y="1120329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B04B982-A507-4C0A-9183-7B4210B262F7}"/>
              </a:ext>
            </a:extLst>
          </p:cNvPr>
          <p:cNvCxnSpPr>
            <a:cxnSpLocks/>
          </p:cNvCxnSpPr>
          <p:nvPr/>
        </p:nvCxnSpPr>
        <p:spPr>
          <a:xfrm>
            <a:off x="7255397" y="2537960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43D1475-38EE-4BFE-AE1B-B0FB0F3C252F}"/>
              </a:ext>
            </a:extLst>
          </p:cNvPr>
          <p:cNvCxnSpPr>
            <a:cxnSpLocks/>
          </p:cNvCxnSpPr>
          <p:nvPr/>
        </p:nvCxnSpPr>
        <p:spPr>
          <a:xfrm>
            <a:off x="5545475" y="2457391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61EF20-1731-4098-AC9F-5D350ECC762C}"/>
              </a:ext>
            </a:extLst>
          </p:cNvPr>
          <p:cNvCxnSpPr>
            <a:cxnSpLocks/>
          </p:cNvCxnSpPr>
          <p:nvPr/>
        </p:nvCxnSpPr>
        <p:spPr>
          <a:xfrm>
            <a:off x="6404540" y="3661857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03A5272-A46D-47A4-8D8C-32FFA54C14AE}"/>
              </a:ext>
            </a:extLst>
          </p:cNvPr>
          <p:cNvCxnSpPr>
            <a:cxnSpLocks/>
          </p:cNvCxnSpPr>
          <p:nvPr/>
        </p:nvCxnSpPr>
        <p:spPr>
          <a:xfrm>
            <a:off x="4721196" y="3629333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532E181-67D2-42BD-976F-EDA12DFFD47D}"/>
              </a:ext>
            </a:extLst>
          </p:cNvPr>
          <p:cNvCxnSpPr>
            <a:cxnSpLocks/>
          </p:cNvCxnSpPr>
          <p:nvPr/>
        </p:nvCxnSpPr>
        <p:spPr>
          <a:xfrm>
            <a:off x="5545476" y="4801257"/>
            <a:ext cx="812395" cy="62929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A7B280F-9C99-47CA-8B1F-5B25AAEECAD3}"/>
              </a:ext>
            </a:extLst>
          </p:cNvPr>
          <p:cNvCxnSpPr>
            <a:cxnSpLocks/>
          </p:cNvCxnSpPr>
          <p:nvPr/>
        </p:nvCxnSpPr>
        <p:spPr>
          <a:xfrm>
            <a:off x="4993354" y="4813122"/>
            <a:ext cx="266341" cy="60873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BC6E018-9DE5-461D-93E9-C250C133AF25}"/>
              </a:ext>
            </a:extLst>
          </p:cNvPr>
          <p:cNvCxnSpPr>
            <a:cxnSpLocks/>
          </p:cNvCxnSpPr>
          <p:nvPr/>
        </p:nvCxnSpPr>
        <p:spPr>
          <a:xfrm flipH="1">
            <a:off x="3141716" y="4818204"/>
            <a:ext cx="240987" cy="60365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0F2D9CD-78D9-4AE0-9ACB-E4082E60552F}"/>
              </a:ext>
            </a:extLst>
          </p:cNvPr>
          <p:cNvCxnSpPr>
            <a:cxnSpLocks/>
          </p:cNvCxnSpPr>
          <p:nvPr/>
        </p:nvCxnSpPr>
        <p:spPr>
          <a:xfrm flipH="1">
            <a:off x="3733317" y="4813122"/>
            <a:ext cx="55348" cy="124448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7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271">
            <a:extLst>
              <a:ext uri="{FF2B5EF4-FFF2-40B4-BE49-F238E27FC236}">
                <a16:creationId xmlns:a16="http://schemas.microsoft.com/office/drawing/2014/main" id="{BD0FCEDD-F2C2-4A48-AB03-E1993591F921}"/>
              </a:ext>
            </a:extLst>
          </p:cNvPr>
          <p:cNvGrpSpPr/>
          <p:nvPr/>
        </p:nvGrpSpPr>
        <p:grpSpPr>
          <a:xfrm>
            <a:off x="3932957" y="2194204"/>
            <a:ext cx="4819775" cy="1093013"/>
            <a:chOff x="3932957" y="2194204"/>
            <a:chExt cx="4819775" cy="1093013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85DBD59-CFCE-484A-8CFA-A10E36E82088}"/>
                </a:ext>
              </a:extLst>
            </p:cNvPr>
            <p:cNvCxnSpPr>
              <a:cxnSpLocks/>
            </p:cNvCxnSpPr>
            <p:nvPr/>
          </p:nvCxnSpPr>
          <p:spPr>
            <a:xfrm>
              <a:off x="4681648" y="3198704"/>
              <a:ext cx="0" cy="885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2AF976CE-CC28-429F-B92D-99D2781E520E}"/>
                </a:ext>
              </a:extLst>
            </p:cNvPr>
            <p:cNvGrpSpPr/>
            <p:nvPr/>
          </p:nvGrpSpPr>
          <p:grpSpPr>
            <a:xfrm>
              <a:off x="3932957" y="2194204"/>
              <a:ext cx="4819775" cy="1064530"/>
              <a:chOff x="2031604" y="5316364"/>
              <a:chExt cx="7855470" cy="1735016"/>
            </a:xfrm>
          </p:grpSpPr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B50BF510-F70D-4761-9BBE-77A3DAC36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044" y="5695910"/>
                <a:ext cx="6666427" cy="0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469A5A2A-5A32-4F44-B140-DA97C4D2E696}"/>
                  </a:ext>
                </a:extLst>
              </p:cNvPr>
              <p:cNvGrpSpPr/>
              <p:nvPr/>
            </p:nvGrpSpPr>
            <p:grpSpPr>
              <a:xfrm>
                <a:off x="2515245" y="5440753"/>
                <a:ext cx="518852" cy="215895"/>
                <a:chOff x="1443037" y="3122748"/>
                <a:chExt cx="1205631" cy="453890"/>
              </a:xfrm>
            </p:grpSpPr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AA807284-D0D3-43A8-9268-1676354C7412}"/>
                    </a:ext>
                  </a:extLst>
                </p:cNvPr>
                <p:cNvSpPr/>
                <p:nvPr/>
              </p:nvSpPr>
              <p:spPr>
                <a:xfrm>
                  <a:off x="1443037" y="3122748"/>
                  <a:ext cx="1205631" cy="453890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 dirty="0"/>
                </a:p>
              </p:txBody>
            </p:sp>
            <p:sp>
              <p:nvSpPr>
                <p:cNvPr id="267" name="Right Triangle 266">
                  <a:extLst>
                    <a:ext uri="{FF2B5EF4-FFF2-40B4-BE49-F238E27FC236}">
                      <a16:creationId xmlns:a16="http://schemas.microsoft.com/office/drawing/2014/main" id="{E3BEA8B5-9207-4AE8-AE4E-C94598499798}"/>
                    </a:ext>
                  </a:extLst>
                </p:cNvPr>
                <p:cNvSpPr/>
                <p:nvPr/>
              </p:nvSpPr>
              <p:spPr>
                <a:xfrm rot="10800000">
                  <a:off x="2162174" y="3122748"/>
                  <a:ext cx="486494" cy="301490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</p:grp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63BCE089-7AEA-495D-B539-EA3E78FCF1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0634" y="5695910"/>
                <a:ext cx="726440" cy="0"/>
              </a:xfrm>
              <a:prstGeom prst="line">
                <a:avLst/>
              </a:prstGeom>
              <a:ln w="25400">
                <a:prstDash val="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FE48D8E-22BB-4DA2-B595-D8CD532ACF74}"/>
                  </a:ext>
                </a:extLst>
              </p:cNvPr>
              <p:cNvCxnSpPr/>
              <p:nvPr/>
            </p:nvCxnSpPr>
            <p:spPr>
              <a:xfrm>
                <a:off x="2031604" y="5698212"/>
                <a:ext cx="660400" cy="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A13A071B-DCF6-47E8-9EAF-DF291C33AB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413" y="5702611"/>
                <a:ext cx="1681703" cy="1342069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2BA5C71-9DA2-4F08-82DE-9BA6432B7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641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A76855C-8834-46A8-94A0-D157E56F2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300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BFBE216-055C-4441-8AD1-3DB5452E1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960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DD41BC33-3569-4776-AAA6-9291E931DC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19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8AC36874-E1AF-4752-8E6B-8425E300FE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279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2F5EFD2E-D32F-4C37-81F8-A655864A6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938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3F9041E-BC56-4CF9-A8B7-44710CE73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5985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E64DC872-2D0C-40F7-A72C-5F0A6DCDD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3134" y="5684810"/>
                <a:ext cx="415929" cy="599775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B701B4BB-7719-4A40-836A-34235220A8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9063" y="6280186"/>
                <a:ext cx="1532066" cy="1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7EAF02BD-AEF6-4001-B0E7-EA9CE0F86B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2143" y="5689210"/>
                <a:ext cx="445760" cy="590976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C513C597-30CD-4802-BE04-9E4425021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3008" y="618407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AB783590-0591-4232-B40C-AA1832F0A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198" y="618407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C54DDD5-34BF-49DE-99F4-323EBC033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6022" y="618142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ight Triangle 219">
                <a:extLst>
                  <a:ext uri="{FF2B5EF4-FFF2-40B4-BE49-F238E27FC236}">
                    <a16:creationId xmlns:a16="http://schemas.microsoft.com/office/drawing/2014/main" id="{42A509FA-4286-4D5C-9299-FDFB2B24333D}"/>
                  </a:ext>
                </a:extLst>
              </p:cNvPr>
              <p:cNvSpPr/>
              <p:nvPr/>
            </p:nvSpPr>
            <p:spPr>
              <a:xfrm rot="8526594">
                <a:off x="3512612" y="6417074"/>
                <a:ext cx="222422" cy="161201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7B23D1BD-05E7-450B-9499-5DF2FD7B94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4671" y="7044680"/>
                <a:ext cx="484942" cy="670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28C97E8-CBA8-480D-BA8A-CFA20DE8C049}"/>
                  </a:ext>
                </a:extLst>
              </p:cNvPr>
              <p:cNvSpPr/>
              <p:nvPr/>
            </p:nvSpPr>
            <p:spPr>
              <a:xfrm>
                <a:off x="6374081" y="5811528"/>
                <a:ext cx="597922" cy="353041"/>
              </a:xfrm>
              <a:prstGeom prst="rect">
                <a:avLst/>
              </a:prstGeom>
              <a:pattFill prst="pct20">
                <a:fgClr>
                  <a:schemeClr val="accent1"/>
                </a:fgClr>
                <a:bgClr>
                  <a:schemeClr val="bg1"/>
                </a:bgClr>
              </a:patt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ight Triangle 264">
                <a:extLst>
                  <a:ext uri="{FF2B5EF4-FFF2-40B4-BE49-F238E27FC236}">
                    <a16:creationId xmlns:a16="http://schemas.microsoft.com/office/drawing/2014/main" id="{56C5B1AE-3948-4003-BE20-F58BE446F47F}"/>
                  </a:ext>
                </a:extLst>
              </p:cNvPr>
              <p:cNvSpPr/>
              <p:nvPr/>
            </p:nvSpPr>
            <p:spPr>
              <a:xfrm rot="8526594">
                <a:off x="3512612" y="6417075"/>
                <a:ext cx="222421" cy="161201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EE26CA80-67A8-4FC0-A689-B0624E050D5A}"/>
                  </a:ext>
                </a:extLst>
              </p:cNvPr>
              <p:cNvGrpSpPr/>
              <p:nvPr/>
            </p:nvGrpSpPr>
            <p:grpSpPr>
              <a:xfrm>
                <a:off x="3259613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A800FDB8-0C7A-4ABC-B3B3-9A111604E2CD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5C7E9FE8-CC56-4336-BF0C-620B1F0A999C}"/>
                    </a:ext>
                  </a:extLst>
                </p:cNvPr>
                <p:cNvCxnSpPr>
                  <a:cxnSpLocks/>
                  <a:stCxn id="261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B7948BFB-8D14-42F9-9AA6-A6ECCC3A2B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FE85F36-4330-4D40-9814-D44057B1659F}"/>
                  </a:ext>
                </a:extLst>
              </p:cNvPr>
              <p:cNvGrpSpPr/>
              <p:nvPr/>
            </p:nvGrpSpPr>
            <p:grpSpPr>
              <a:xfrm>
                <a:off x="421300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BE42FEDE-BFA2-4635-A4A7-8E9CBB5FC73A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2B25958A-5318-4CF1-ACE6-A056E7295E48}"/>
                    </a:ext>
                  </a:extLst>
                </p:cNvPr>
                <p:cNvCxnSpPr>
                  <a:cxnSpLocks/>
                  <a:stCxn id="258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E2EE245E-E299-4B11-87A2-704EB0AE5D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BE0C8106-C934-45EF-A117-2E9086BF6CF4}"/>
                  </a:ext>
                </a:extLst>
              </p:cNvPr>
              <p:cNvGrpSpPr/>
              <p:nvPr/>
            </p:nvGrpSpPr>
            <p:grpSpPr>
              <a:xfrm>
                <a:off x="5174594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A12A2D85-4467-4425-B77C-E92EC8B45EE8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0DB650F8-DCA8-451F-924E-9ED477DE254E}"/>
                    </a:ext>
                  </a:extLst>
                </p:cNvPr>
                <p:cNvCxnSpPr>
                  <a:cxnSpLocks/>
                  <a:stCxn id="255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45912F5F-2A12-4FB4-8418-E4F81676B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8BA11E2F-CBB2-4613-BB32-073F3BF95B18}"/>
                  </a:ext>
                </a:extLst>
              </p:cNvPr>
              <p:cNvGrpSpPr/>
              <p:nvPr/>
            </p:nvGrpSpPr>
            <p:grpSpPr>
              <a:xfrm>
                <a:off x="4219136" y="5913533"/>
                <a:ext cx="225064" cy="133349"/>
                <a:chOff x="3445669" y="5355008"/>
                <a:chExt cx="225064" cy="133349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70A68557-E3A1-4A39-AB50-A94D46C4DB8F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1A531FC3-91A7-4046-932C-C07374E1F118}"/>
                    </a:ext>
                  </a:extLst>
                </p:cNvPr>
                <p:cNvCxnSpPr>
                  <a:cxnSpLocks/>
                  <a:stCxn id="252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DB0B947F-EC88-454C-B6F1-513F14140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C901FD7C-33F4-436B-BF96-146FD20F5886}"/>
                  </a:ext>
                </a:extLst>
              </p:cNvPr>
              <p:cNvGrpSpPr/>
              <p:nvPr/>
            </p:nvGrpSpPr>
            <p:grpSpPr>
              <a:xfrm>
                <a:off x="6143976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74C8FD7F-366F-49E6-9E31-811D1337D259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E09E03A3-51A7-40E3-AAB8-D0C7F84D2AFC}"/>
                    </a:ext>
                  </a:extLst>
                </p:cNvPr>
                <p:cNvCxnSpPr>
                  <a:cxnSpLocks/>
                  <a:stCxn id="249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807CC0B3-B295-4A5C-AF41-B3C609DD1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906C6BA7-1F72-486D-9EEB-14E57062D079}"/>
                  </a:ext>
                </a:extLst>
              </p:cNvPr>
              <p:cNvGrpSpPr/>
              <p:nvPr/>
            </p:nvGrpSpPr>
            <p:grpSpPr>
              <a:xfrm>
                <a:off x="711234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9946954C-F47C-435A-9A5E-27C769351E6C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1D9C4403-419F-438E-85F0-0E4C5A5ADD5C}"/>
                    </a:ext>
                  </a:extLst>
                </p:cNvPr>
                <p:cNvCxnSpPr>
                  <a:cxnSpLocks/>
                  <a:stCxn id="246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DB5D4939-54ED-47AD-812E-C4A0CCB61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E99F1538-6F5B-4554-BC85-7BA58C8A8D17}"/>
                  </a:ext>
                </a:extLst>
              </p:cNvPr>
              <p:cNvGrpSpPr/>
              <p:nvPr/>
            </p:nvGrpSpPr>
            <p:grpSpPr>
              <a:xfrm>
                <a:off x="8058957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0AD7CE80-55ED-4EE0-9F70-19CDBE5C71D0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F563A78C-DC73-49B0-9EB1-54108DB18BCF}"/>
                    </a:ext>
                  </a:extLst>
                </p:cNvPr>
                <p:cNvCxnSpPr>
                  <a:cxnSpLocks/>
                  <a:stCxn id="243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921D52EF-8A75-4B2C-ADC6-B7C88279E8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184CB681-4F25-46FA-AF32-C2D403345E69}"/>
                  </a:ext>
                </a:extLst>
              </p:cNvPr>
              <p:cNvGrpSpPr/>
              <p:nvPr/>
            </p:nvGrpSpPr>
            <p:grpSpPr>
              <a:xfrm>
                <a:off x="6148332" y="6472404"/>
                <a:ext cx="225064" cy="133349"/>
                <a:chOff x="3445669" y="5355008"/>
                <a:chExt cx="225064" cy="133349"/>
              </a:xfrm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DBED2DB4-F17E-4102-80A4-F883BB5B183C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CD2F2AA6-AB75-4934-B028-4FA2EF4E621B}"/>
                    </a:ext>
                  </a:extLst>
                </p:cNvPr>
                <p:cNvCxnSpPr>
                  <a:cxnSpLocks/>
                  <a:stCxn id="240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044171A8-E333-4505-A8F5-8740836C6F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B5A675C-F153-48BB-9E76-809566426BA1}"/>
                  </a:ext>
                </a:extLst>
              </p:cNvPr>
              <p:cNvGrpSpPr/>
              <p:nvPr/>
            </p:nvGrpSpPr>
            <p:grpSpPr>
              <a:xfrm>
                <a:off x="7116704" y="6472404"/>
                <a:ext cx="225064" cy="133349"/>
                <a:chOff x="3445669" y="5355008"/>
                <a:chExt cx="225064" cy="133349"/>
              </a:xfrm>
            </p:grpSpPr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2380208B-76A4-4F07-BAB2-DFFC4718970B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7B94B300-2E11-4D26-B03D-D4E58D393011}"/>
                    </a:ext>
                  </a:extLst>
                </p:cNvPr>
                <p:cNvCxnSpPr>
                  <a:cxnSpLocks/>
                  <a:stCxn id="237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059C0157-AD5C-4E14-8A31-4F4DA7B34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94DBC60F-C7E6-452B-87BC-2170C53CB257}"/>
                  </a:ext>
                </a:extLst>
              </p:cNvPr>
              <p:cNvGrpSpPr/>
              <p:nvPr/>
            </p:nvGrpSpPr>
            <p:grpSpPr>
              <a:xfrm>
                <a:off x="902569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ACA265C7-6A05-4615-898A-A38E5F49861A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867478E7-8292-4D2A-9CC0-D884EFE105DE}"/>
                    </a:ext>
                  </a:extLst>
                </p:cNvPr>
                <p:cNvCxnSpPr>
                  <a:cxnSpLocks/>
                  <a:stCxn id="234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FCAAC226-E043-44F6-A822-2143715DB8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9" name="Flowchart: Process 268">
              <a:extLst>
                <a:ext uri="{FF2B5EF4-FFF2-40B4-BE49-F238E27FC236}">
                  <a16:creationId xmlns:a16="http://schemas.microsoft.com/office/drawing/2014/main" id="{A4894FED-CEDB-49D0-B43B-1C4FC6C4E901}"/>
                </a:ext>
              </a:extLst>
            </p:cNvPr>
            <p:cNvSpPr/>
            <p:nvPr/>
          </p:nvSpPr>
          <p:spPr>
            <a:xfrm>
              <a:off x="6639204" y="2278372"/>
              <a:ext cx="318345" cy="132464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  <p:sp>
          <p:nvSpPr>
            <p:cNvPr id="270" name="Right Triangle 269">
              <a:extLst>
                <a:ext uri="{FF2B5EF4-FFF2-40B4-BE49-F238E27FC236}">
                  <a16:creationId xmlns:a16="http://schemas.microsoft.com/office/drawing/2014/main" id="{4D26B90B-1BA8-4528-87E7-FA552DAC42F9}"/>
                </a:ext>
              </a:extLst>
            </p:cNvPr>
            <p:cNvSpPr/>
            <p:nvPr/>
          </p:nvSpPr>
          <p:spPr>
            <a:xfrm rot="10800000">
              <a:off x="6829091" y="2278372"/>
              <a:ext cx="128458" cy="8798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9469ED6-56F9-41CA-86EC-D9A5A1361DE1}"/>
              </a:ext>
            </a:extLst>
          </p:cNvPr>
          <p:cNvSpPr/>
          <p:nvPr/>
        </p:nvSpPr>
        <p:spPr>
          <a:xfrm>
            <a:off x="4432111" y="111578"/>
            <a:ext cx="3100419" cy="1023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156F1A-91FA-44FC-9EB8-40FE56736A34}"/>
              </a:ext>
            </a:extLst>
          </p:cNvPr>
          <p:cNvSpPr/>
          <p:nvPr/>
        </p:nvSpPr>
        <p:spPr>
          <a:xfrm>
            <a:off x="3438659" y="1774703"/>
            <a:ext cx="5808372" cy="1638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ED0A3-68D4-4C46-8D6B-2B92EE5844C4}"/>
              </a:ext>
            </a:extLst>
          </p:cNvPr>
          <p:cNvSpPr/>
          <p:nvPr/>
        </p:nvSpPr>
        <p:spPr>
          <a:xfrm>
            <a:off x="515155" y="1153298"/>
            <a:ext cx="2319450" cy="2260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766299-6B7A-442F-ACE8-38EBA0FAB392}"/>
              </a:ext>
            </a:extLst>
          </p:cNvPr>
          <p:cNvSpPr/>
          <p:nvPr/>
        </p:nvSpPr>
        <p:spPr>
          <a:xfrm>
            <a:off x="515155" y="3876541"/>
            <a:ext cx="8731876" cy="2768958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AF689-2E26-49E9-99BA-515D078D02B8}"/>
              </a:ext>
            </a:extLst>
          </p:cNvPr>
          <p:cNvSpPr txBox="1"/>
          <p:nvPr/>
        </p:nvSpPr>
        <p:spPr>
          <a:xfrm>
            <a:off x="4418235" y="114503"/>
            <a:ext cx="208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Railway traffic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7F270-1B7C-4EF9-8C21-55D923BF120F}"/>
              </a:ext>
            </a:extLst>
          </p:cNvPr>
          <p:cNvSpPr txBox="1"/>
          <p:nvPr/>
        </p:nvSpPr>
        <p:spPr>
          <a:xfrm>
            <a:off x="515155" y="3876541"/>
            <a:ext cx="208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Train real-time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86748-AD98-46A3-95DF-F8F9E02A5BE9}"/>
              </a:ext>
            </a:extLst>
          </p:cNvPr>
          <p:cNvSpPr txBox="1"/>
          <p:nvPr/>
        </p:nvSpPr>
        <p:spPr>
          <a:xfrm>
            <a:off x="515154" y="1276737"/>
            <a:ext cx="92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Timetable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02D3B-870F-4861-AEE9-FCF6810AF7AA}"/>
              </a:ext>
            </a:extLst>
          </p:cNvPr>
          <p:cNvSpPr txBox="1"/>
          <p:nvPr/>
        </p:nvSpPr>
        <p:spPr>
          <a:xfrm>
            <a:off x="515154" y="1639579"/>
            <a:ext cx="9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Rolling stock plan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A9E464-9B21-461C-8095-5ABA80BACA70}"/>
              </a:ext>
            </a:extLst>
          </p:cNvPr>
          <p:cNvSpPr txBox="1"/>
          <p:nvPr/>
        </p:nvSpPr>
        <p:spPr>
          <a:xfrm>
            <a:off x="515155" y="2796148"/>
            <a:ext cx="1204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Rail transport plan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ABF60-C049-49B3-BC91-968CC1D6576F}"/>
              </a:ext>
            </a:extLst>
          </p:cNvPr>
          <p:cNvSpPr txBox="1"/>
          <p:nvPr/>
        </p:nvSpPr>
        <p:spPr>
          <a:xfrm>
            <a:off x="1713638" y="1639579"/>
            <a:ext cx="9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Train positions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01960C-C447-4C42-B42B-05E5F0F2C413}"/>
              </a:ext>
            </a:extLst>
          </p:cNvPr>
          <p:cNvSpPr txBox="1"/>
          <p:nvPr/>
        </p:nvSpPr>
        <p:spPr>
          <a:xfrm>
            <a:off x="1713638" y="1276737"/>
            <a:ext cx="92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60594-D700-44D8-8994-EE05F35E0FC9}"/>
              </a:ext>
            </a:extLst>
          </p:cNvPr>
          <p:cNvSpPr txBox="1"/>
          <p:nvPr/>
        </p:nvSpPr>
        <p:spPr>
          <a:xfrm>
            <a:off x="1713638" y="2217864"/>
            <a:ext cx="1196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Disturbances, etc.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3C79AE-7679-4029-A55D-B6037630ED51}"/>
              </a:ext>
            </a:extLst>
          </p:cNvPr>
          <p:cNvSpPr txBox="1"/>
          <p:nvPr/>
        </p:nvSpPr>
        <p:spPr>
          <a:xfrm>
            <a:off x="1713639" y="2796148"/>
            <a:ext cx="1075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Real-time</a:t>
            </a:r>
          </a:p>
          <a:p>
            <a:r>
              <a:rPr lang="en-GB" sz="1400" dirty="0"/>
              <a:t>information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5F233B-E25F-4F6E-A409-4D40D84B2637}"/>
              </a:ext>
            </a:extLst>
          </p:cNvPr>
          <p:cNvSpPr txBox="1"/>
          <p:nvPr/>
        </p:nvSpPr>
        <p:spPr>
          <a:xfrm>
            <a:off x="515154" y="2216989"/>
            <a:ext cx="92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Crew plan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017BFE-FCB3-4E50-AD32-C5F01AA59454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1674880" y="1153298"/>
            <a:ext cx="0" cy="226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FD65A1-3B59-4EED-9F4A-C0EC5FB40D50}"/>
              </a:ext>
            </a:extLst>
          </p:cNvPr>
          <p:cNvCxnSpPr>
            <a:cxnSpLocks/>
          </p:cNvCxnSpPr>
          <p:nvPr/>
        </p:nvCxnSpPr>
        <p:spPr>
          <a:xfrm>
            <a:off x="515154" y="1603564"/>
            <a:ext cx="2319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115D2D-64BC-48F4-AADF-394841B8856C}"/>
              </a:ext>
            </a:extLst>
          </p:cNvPr>
          <p:cNvCxnSpPr>
            <a:cxnSpLocks/>
          </p:cNvCxnSpPr>
          <p:nvPr/>
        </p:nvCxnSpPr>
        <p:spPr>
          <a:xfrm>
            <a:off x="515154" y="2186810"/>
            <a:ext cx="2319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83545D-7041-4ABA-9891-FC1F609069FF}"/>
              </a:ext>
            </a:extLst>
          </p:cNvPr>
          <p:cNvCxnSpPr>
            <a:cxnSpLocks/>
          </p:cNvCxnSpPr>
          <p:nvPr/>
        </p:nvCxnSpPr>
        <p:spPr>
          <a:xfrm>
            <a:off x="515154" y="2758745"/>
            <a:ext cx="2319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FD03DBED-FF88-48D8-8E26-BEAC2DFC4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241" y="4767149"/>
            <a:ext cx="441739" cy="441739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DAEE99E-9370-4BBF-B8FE-871DA84CF8DD}"/>
              </a:ext>
            </a:extLst>
          </p:cNvPr>
          <p:cNvSpPr/>
          <p:nvPr/>
        </p:nvSpPr>
        <p:spPr>
          <a:xfrm>
            <a:off x="1157669" y="4468924"/>
            <a:ext cx="2066201" cy="1578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A4D160B-D124-4AE2-8ABE-2F48AB1E805C}"/>
              </a:ext>
            </a:extLst>
          </p:cNvPr>
          <p:cNvSpPr txBox="1"/>
          <p:nvPr/>
        </p:nvSpPr>
        <p:spPr>
          <a:xfrm>
            <a:off x="1226343" y="4485566"/>
            <a:ext cx="198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Train model dynamics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1D87DBA-D49A-4A36-A69D-71B2E7EB2DAE}"/>
              </a:ext>
            </a:extLst>
          </p:cNvPr>
          <p:cNvSpPr txBox="1"/>
          <p:nvPr/>
        </p:nvSpPr>
        <p:spPr>
          <a:xfrm>
            <a:off x="1226343" y="4792728"/>
            <a:ext cx="207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Given train speed profile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A22634-AEC0-442C-B8AF-7C4B50C5CC90}"/>
              </a:ext>
            </a:extLst>
          </p:cNvPr>
          <p:cNvSpPr txBox="1"/>
          <p:nvPr/>
        </p:nvSpPr>
        <p:spPr>
          <a:xfrm>
            <a:off x="1226343" y="5740147"/>
            <a:ext cx="873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Others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392332D-72F4-40E9-87A2-4575807E79D6}"/>
              </a:ext>
            </a:extLst>
          </p:cNvPr>
          <p:cNvSpPr txBox="1"/>
          <p:nvPr/>
        </p:nvSpPr>
        <p:spPr>
          <a:xfrm>
            <a:off x="1226343" y="5432370"/>
            <a:ext cx="1051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Timetable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D463F10-5837-4DC3-9211-249741D424AC}"/>
              </a:ext>
            </a:extLst>
          </p:cNvPr>
          <p:cNvCxnSpPr>
            <a:cxnSpLocks/>
          </p:cNvCxnSpPr>
          <p:nvPr/>
        </p:nvCxnSpPr>
        <p:spPr>
          <a:xfrm>
            <a:off x="1157669" y="4793343"/>
            <a:ext cx="2066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A3F393F-FC74-4EEE-92BE-E00BDDB11BE4}"/>
              </a:ext>
            </a:extLst>
          </p:cNvPr>
          <p:cNvCxnSpPr>
            <a:cxnSpLocks/>
          </p:cNvCxnSpPr>
          <p:nvPr/>
        </p:nvCxnSpPr>
        <p:spPr>
          <a:xfrm>
            <a:off x="1144385" y="5100505"/>
            <a:ext cx="2066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4F629B-CA32-4DC0-BAC8-8A80C80789D6}"/>
              </a:ext>
            </a:extLst>
          </p:cNvPr>
          <p:cNvCxnSpPr>
            <a:cxnSpLocks/>
          </p:cNvCxnSpPr>
          <p:nvPr/>
        </p:nvCxnSpPr>
        <p:spPr>
          <a:xfrm>
            <a:off x="1157668" y="5425826"/>
            <a:ext cx="2066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BB31444-A337-48DC-A13D-FF319B668335}"/>
              </a:ext>
            </a:extLst>
          </p:cNvPr>
          <p:cNvSpPr txBox="1"/>
          <p:nvPr/>
        </p:nvSpPr>
        <p:spPr>
          <a:xfrm>
            <a:off x="1226343" y="5103023"/>
            <a:ext cx="207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Line infrastructure data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DAEC91B-32DA-4B85-BBAD-7E3B720B3269}"/>
              </a:ext>
            </a:extLst>
          </p:cNvPr>
          <p:cNvCxnSpPr>
            <a:cxnSpLocks/>
          </p:cNvCxnSpPr>
          <p:nvPr/>
        </p:nvCxnSpPr>
        <p:spPr>
          <a:xfrm>
            <a:off x="1157668" y="5740147"/>
            <a:ext cx="2066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EAADDD6-7305-4B11-9AA8-A2D9E12D8443}"/>
              </a:ext>
            </a:extLst>
          </p:cNvPr>
          <p:cNvSpPr txBox="1"/>
          <p:nvPr/>
        </p:nvSpPr>
        <p:spPr>
          <a:xfrm>
            <a:off x="6394040" y="4016241"/>
            <a:ext cx="134426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Train driving command</a:t>
            </a:r>
          </a:p>
        </p:txBody>
      </p:sp>
      <p:pic>
        <p:nvPicPr>
          <p:cNvPr id="123" name="Graphic 122" descr="Gauge">
            <a:extLst>
              <a:ext uri="{FF2B5EF4-FFF2-40B4-BE49-F238E27FC236}">
                <a16:creationId xmlns:a16="http://schemas.microsoft.com/office/drawing/2014/main" id="{FDEFE42B-DF5A-4BF1-AEE1-EFD0FD1EB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0146" y="4828529"/>
            <a:ext cx="478308" cy="478308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177C7EE-F820-4063-8FC0-1A31C908B308}"/>
              </a:ext>
            </a:extLst>
          </p:cNvPr>
          <p:cNvSpPr txBox="1"/>
          <p:nvPr/>
        </p:nvSpPr>
        <p:spPr>
          <a:xfrm>
            <a:off x="7616639" y="5238140"/>
            <a:ext cx="130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Train on-board sensors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AA3F35-487C-4BAA-802F-503BFF91DC83}"/>
              </a:ext>
            </a:extLst>
          </p:cNvPr>
          <p:cNvSpPr txBox="1"/>
          <p:nvPr/>
        </p:nvSpPr>
        <p:spPr>
          <a:xfrm>
            <a:off x="5679021" y="6029346"/>
            <a:ext cx="134426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Real-time train positioning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A1B4A9D-C687-4699-B67E-6B76D3A17270}"/>
              </a:ext>
            </a:extLst>
          </p:cNvPr>
          <p:cNvSpPr txBox="1"/>
          <p:nvPr/>
        </p:nvSpPr>
        <p:spPr>
          <a:xfrm>
            <a:off x="3806659" y="5238140"/>
            <a:ext cx="130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Train on-board computer</a:t>
            </a:r>
          </a:p>
        </p:txBody>
      </p:sp>
      <p:pic>
        <p:nvPicPr>
          <p:cNvPr id="132" name="Graphic 131" descr="User">
            <a:extLst>
              <a:ext uri="{FF2B5EF4-FFF2-40B4-BE49-F238E27FC236}">
                <a16:creationId xmlns:a16="http://schemas.microsoft.com/office/drawing/2014/main" id="{A0263457-CA4F-4A19-99B4-86839789B3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4364" y="4043265"/>
            <a:ext cx="457200" cy="45720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B6FA35FE-CDEE-4DD0-A0D4-0937FFDCB6E2}"/>
              </a:ext>
            </a:extLst>
          </p:cNvPr>
          <p:cNvSpPr txBox="1"/>
          <p:nvPr/>
        </p:nvSpPr>
        <p:spPr>
          <a:xfrm>
            <a:off x="4866604" y="4399754"/>
            <a:ext cx="69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Driver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48B688E6-8F26-4657-B045-5FEE7CFD756F}"/>
              </a:ext>
            </a:extLst>
          </p:cNvPr>
          <p:cNvCxnSpPr>
            <a:cxnSpLocks/>
            <a:stCxn id="106" idx="0"/>
          </p:cNvCxnSpPr>
          <p:nvPr/>
        </p:nvCxnSpPr>
        <p:spPr>
          <a:xfrm rot="5400000" flipH="1" flipV="1">
            <a:off x="4460597" y="4243383"/>
            <a:ext cx="495281" cy="55225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B91154C-29E6-4302-94B5-B17335AB0D19}"/>
              </a:ext>
            </a:extLst>
          </p:cNvPr>
          <p:cNvCxnSpPr>
            <a:stCxn id="132" idx="3"/>
            <a:endCxn id="121" idx="1"/>
          </p:cNvCxnSpPr>
          <p:nvPr/>
        </p:nvCxnSpPr>
        <p:spPr>
          <a:xfrm>
            <a:off x="5441564" y="4271865"/>
            <a:ext cx="952476" cy="598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DA8CA483-F3C8-4044-9308-8830CA29BF6C}"/>
              </a:ext>
            </a:extLst>
          </p:cNvPr>
          <p:cNvCxnSpPr>
            <a:stCxn id="121" idx="3"/>
            <a:endCxn id="123" idx="0"/>
          </p:cNvCxnSpPr>
          <p:nvPr/>
        </p:nvCxnSpPr>
        <p:spPr>
          <a:xfrm>
            <a:off x="7738308" y="4277851"/>
            <a:ext cx="530992" cy="55067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C89CD31-9F99-4CAF-B600-C671A77685AB}"/>
              </a:ext>
            </a:extLst>
          </p:cNvPr>
          <p:cNvCxnSpPr>
            <a:cxnSpLocks/>
          </p:cNvCxnSpPr>
          <p:nvPr/>
        </p:nvCxnSpPr>
        <p:spPr>
          <a:xfrm rot="5400000">
            <a:off x="6364310" y="3787200"/>
            <a:ext cx="12700" cy="3809980"/>
          </a:xfrm>
          <a:prstGeom prst="bent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E73247B-60ED-4D8B-A743-45290584D017}"/>
              </a:ext>
            </a:extLst>
          </p:cNvPr>
          <p:cNvCxnSpPr>
            <a:cxnSpLocks/>
          </p:cNvCxnSpPr>
          <p:nvPr/>
        </p:nvCxnSpPr>
        <p:spPr>
          <a:xfrm>
            <a:off x="3309938" y="5067683"/>
            <a:ext cx="8816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832D66A-7F5C-4BC0-98C3-485BF5207173}"/>
              </a:ext>
            </a:extLst>
          </p:cNvPr>
          <p:cNvSpPr txBox="1"/>
          <p:nvPr/>
        </p:nvSpPr>
        <p:spPr>
          <a:xfrm>
            <a:off x="5648318" y="4998136"/>
            <a:ext cx="1517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Inner control loop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FB47ED2-D179-4EFB-B489-E65F7B626CFC}"/>
              </a:ext>
            </a:extLst>
          </p:cNvPr>
          <p:cNvSpPr txBox="1"/>
          <p:nvPr/>
        </p:nvSpPr>
        <p:spPr>
          <a:xfrm>
            <a:off x="3491952" y="1797770"/>
            <a:ext cx="208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Rail traffic network</a:t>
            </a:r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E05937A8-D00E-4EAD-A1DC-AFCF3F4A2BD5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rot="5400000" flipH="1" flipV="1">
            <a:off x="2788522" y="-490290"/>
            <a:ext cx="529947" cy="275723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66BBC218-131F-46BB-9847-50751B6B07E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532530" y="623351"/>
            <a:ext cx="698590" cy="117019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BCDD7CC-B4B3-440F-B893-0C07F90F522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827844" y="2594122"/>
            <a:ext cx="610815" cy="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B61E1BD-9882-4789-9174-B8E04D5851CD}"/>
              </a:ext>
            </a:extLst>
          </p:cNvPr>
          <p:cNvCxnSpPr>
            <a:cxnSpLocks/>
          </p:cNvCxnSpPr>
          <p:nvPr/>
        </p:nvCxnSpPr>
        <p:spPr>
          <a:xfrm flipH="1">
            <a:off x="2827843" y="2594119"/>
            <a:ext cx="610815" cy="19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6AB0D09-C5D9-40A0-9775-2DF7455BBB2C}"/>
              </a:ext>
            </a:extLst>
          </p:cNvPr>
          <p:cNvSpPr txBox="1"/>
          <p:nvPr/>
        </p:nvSpPr>
        <p:spPr>
          <a:xfrm>
            <a:off x="3056052" y="1203291"/>
            <a:ext cx="1723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Outer control loop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4191B7F-A398-4DAA-93DA-2911039A7BB3}"/>
              </a:ext>
            </a:extLst>
          </p:cNvPr>
          <p:cNvCxnSpPr>
            <a:cxnSpLocks/>
          </p:cNvCxnSpPr>
          <p:nvPr/>
        </p:nvCxnSpPr>
        <p:spPr>
          <a:xfrm flipH="1">
            <a:off x="4186341" y="2425560"/>
            <a:ext cx="114119" cy="140156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9393C57-4A3C-4CD7-A37A-2D5E24318B87}"/>
              </a:ext>
            </a:extLst>
          </p:cNvPr>
          <p:cNvCxnSpPr>
            <a:cxnSpLocks/>
          </p:cNvCxnSpPr>
          <p:nvPr/>
        </p:nvCxnSpPr>
        <p:spPr>
          <a:xfrm flipH="1">
            <a:off x="6811403" y="2437070"/>
            <a:ext cx="24958" cy="138920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7F3A915A-F9A4-44E3-8102-E11DBA08EC0D}"/>
              </a:ext>
            </a:extLst>
          </p:cNvPr>
          <p:cNvSpPr txBox="1"/>
          <p:nvPr/>
        </p:nvSpPr>
        <p:spPr>
          <a:xfrm>
            <a:off x="4732476" y="462324"/>
            <a:ext cx="134426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Traffic management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2683DCC8-595A-47F7-B617-62FCAE6A7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460151"/>
            <a:ext cx="497887" cy="497887"/>
          </a:xfrm>
          <a:prstGeom prst="rect">
            <a:avLst/>
          </a:prstGeom>
        </p:spPr>
      </p:pic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3CE0E7B-0E89-4081-8C27-8C24388C1625}"/>
              </a:ext>
            </a:extLst>
          </p:cNvPr>
          <p:cNvCxnSpPr>
            <a:cxnSpLocks/>
          </p:cNvCxnSpPr>
          <p:nvPr/>
        </p:nvCxnSpPr>
        <p:spPr>
          <a:xfrm>
            <a:off x="6114844" y="717584"/>
            <a:ext cx="635206" cy="0"/>
          </a:xfrm>
          <a:prstGeom prst="straightConnector1">
            <a:avLst/>
          </a:prstGeom>
          <a:ln w="9525">
            <a:solidFill>
              <a:schemeClr val="accent1">
                <a:alpha val="84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93FB18CC-7A91-4C34-BAF4-DC40392A296A}"/>
              </a:ext>
            </a:extLst>
          </p:cNvPr>
          <p:cNvSpPr txBox="1"/>
          <p:nvPr/>
        </p:nvSpPr>
        <p:spPr>
          <a:xfrm>
            <a:off x="6773428" y="1299378"/>
            <a:ext cx="157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Train timetable rescheduling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C9C03B-5880-4337-8C64-05A05D19A69F}"/>
              </a:ext>
            </a:extLst>
          </p:cNvPr>
          <p:cNvSpPr txBox="1"/>
          <p:nvPr/>
        </p:nvSpPr>
        <p:spPr>
          <a:xfrm>
            <a:off x="8115671" y="1309192"/>
            <a:ext cx="157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Rolling stock rescheduling</a:t>
            </a:r>
          </a:p>
        </p:txBody>
      </p:sp>
    </p:spTree>
    <p:extLst>
      <p:ext uri="{BB962C8B-B14F-4D97-AF65-F5344CB8AC3E}">
        <p14:creationId xmlns:p14="http://schemas.microsoft.com/office/powerpoint/2010/main" val="410962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1030</Words>
  <Application>Microsoft Office PowerPoint</Application>
  <PresentationFormat>A4 Paper (210x297 mm)</PresentationFormat>
  <Paragraphs>391</Paragraphs>
  <Slides>25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2018-07-08T16:51:03Z</dcterms:created>
  <dcterms:modified xsi:type="dcterms:W3CDTF">2018-09-20T20:19:16Z</dcterms:modified>
</cp:coreProperties>
</file>