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1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3/11/2024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412326" y="1633224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15</Words>
  <Application>Microsoft Office PowerPoint</Application>
  <PresentationFormat>Panorámica</PresentationFormat>
  <Paragraphs>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7</cp:revision>
  <dcterms:created xsi:type="dcterms:W3CDTF">2024-10-27T02:38:06Z</dcterms:created>
  <dcterms:modified xsi:type="dcterms:W3CDTF">2024-11-03T22:46:44Z</dcterms:modified>
</cp:coreProperties>
</file>