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26/10/2024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412326" y="1633224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3</cp:revision>
  <dcterms:created xsi:type="dcterms:W3CDTF">2024-10-27T02:38:06Z</dcterms:created>
  <dcterms:modified xsi:type="dcterms:W3CDTF">2024-10-27T04:15:05Z</dcterms:modified>
</cp:coreProperties>
</file>