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5" r:id="rId2"/>
    <p:sldId id="281" r:id="rId3"/>
    <p:sldId id="283" r:id="rId4"/>
    <p:sldId id="284" r:id="rId5"/>
    <p:sldId id="273" r:id="rId6"/>
    <p:sldId id="287" r:id="rId7"/>
    <p:sldId id="286" r:id="rId8"/>
    <p:sldId id="289" r:id="rId9"/>
    <p:sldId id="290" r:id="rId10"/>
    <p:sldId id="295" r:id="rId11"/>
    <p:sldId id="296" r:id="rId12"/>
    <p:sldId id="291" r:id="rId13"/>
    <p:sldId id="297" r:id="rId14"/>
    <p:sldId id="292" r:id="rId15"/>
    <p:sldId id="275" r:id="rId16"/>
    <p:sldId id="294" r:id="rId17"/>
    <p:sldId id="276" r:id="rId18"/>
    <p:sldId id="279" r:id="rId19"/>
    <p:sldId id="293" r:id="rId20"/>
    <p:sldId id="280" r:id="rId21"/>
    <p:sldId id="274" r:id="rId22"/>
    <p:sldId id="277" r:id="rId23"/>
    <p:sldId id="278" r:id="rId24"/>
    <p:sldId id="288" r:id="rId25"/>
    <p:sldId id="269" r:id="rId26"/>
    <p:sldId id="270" r:id="rId27"/>
    <p:sldId id="271" r:id="rId28"/>
    <p:sldId id="272" r:id="rId29"/>
    <p:sldId id="268" r:id="rId30"/>
    <p:sldId id="282" r:id="rId31"/>
    <p:sldId id="267" r:id="rId32"/>
    <p:sldId id="263" r:id="rId33"/>
    <p:sldId id="264" r:id="rId34"/>
    <p:sldId id="265" r:id="rId35"/>
    <p:sldId id="266" r:id="rId36"/>
    <p:sldId id="262" r:id="rId37"/>
    <p:sldId id="261" r:id="rId38"/>
    <p:sldId id="256" r:id="rId39"/>
    <p:sldId id="257" r:id="rId40"/>
    <p:sldId id="258" r:id="rId41"/>
    <p:sldId id="259" r:id="rId42"/>
    <p:sldId id="260" r:id="rId4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tes" id="{F3BB8E3E-2E35-413D-80E8-BA90BD46A46A}">
          <p14:sldIdLst>
            <p14:sldId id="285"/>
            <p14:sldId id="281"/>
            <p14:sldId id="283"/>
            <p14:sldId id="284"/>
            <p14:sldId id="273"/>
            <p14:sldId id="287"/>
            <p14:sldId id="286"/>
            <p14:sldId id="289"/>
            <p14:sldId id="290"/>
            <p14:sldId id="295"/>
            <p14:sldId id="296"/>
            <p14:sldId id="291"/>
            <p14:sldId id="297"/>
            <p14:sldId id="292"/>
            <p14:sldId id="275"/>
            <p14:sldId id="294"/>
            <p14:sldId id="276"/>
            <p14:sldId id="279"/>
            <p14:sldId id="293"/>
          </p14:sldIdLst>
        </p14:section>
        <p14:section name="Borradores o Original" id="{952566AD-9072-4A67-BBC9-AE20F4D2A54D}">
          <p14:sldIdLst>
            <p14:sldId id="280"/>
            <p14:sldId id="274"/>
            <p14:sldId id="277"/>
            <p14:sldId id="278"/>
            <p14:sldId id="288"/>
          </p14:sldIdLst>
        </p14:section>
        <p14:section name="Puerta" id="{7C311C67-4489-4678-AFCA-EFD95D4510B3}">
          <p14:sldIdLst>
            <p14:sldId id="269"/>
            <p14:sldId id="270"/>
            <p14:sldId id="271"/>
            <p14:sldId id="272"/>
          </p14:sldIdLst>
        </p14:section>
        <p14:section name="Colores" id="{970C8FB0-5CD4-49F6-AD00-148A272FCB67}">
          <p14:sldIdLst>
            <p14:sldId id="268"/>
            <p14:sldId id="282"/>
          </p14:sldIdLst>
        </p14:section>
        <p14:section name="ProgresionUsada" id="{1FB352D7-6BA7-4FDE-8AC6-3BA89393B4BC}">
          <p14:sldIdLst>
            <p14:sldId id="267"/>
          </p14:sldIdLst>
        </p14:section>
        <p14:section name="ProgresionEstados (No usados)" id="{2C71FB7D-C3C7-4561-AAD1-58B70746ED7A}">
          <p14:sldIdLst>
            <p14:sldId id="263"/>
            <p14:sldId id="264"/>
            <p14:sldId id="265"/>
            <p14:sldId id="266"/>
          </p14:sldIdLst>
        </p14:section>
        <p14:section name="Cesped Sprites (no usados)" id="{0BF42486-0B84-49D3-AB02-766131B43E51}">
          <p14:sldIdLst>
            <p14:sldId id="262"/>
          </p14:sldIdLst>
        </p14:section>
        <p14:section name="Sprite Prohibido" id="{0442B653-5709-42A4-8DA5-F11DAE06FEEE}">
          <p14:sldIdLst>
            <p14:sldId id="261"/>
          </p14:sldIdLst>
        </p14:section>
        <p14:section name="Eliminacion" id="{55ECF439-8D7E-4F6B-821B-074D4C05375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382FA"/>
    <a:srgbClr val="03FF11"/>
    <a:srgbClr val="FE00FF"/>
    <a:srgbClr val="9B9B9B"/>
    <a:srgbClr val="2C2C2C"/>
    <a:srgbClr val="F2F2F2"/>
    <a:srgbClr val="C1C1C1"/>
    <a:srgbClr val="FFC400"/>
    <a:srgbClr val="00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9" autoAdjust="0"/>
    <p:restoredTop sz="94660"/>
  </p:normalViewPr>
  <p:slideViewPr>
    <p:cSldViewPr snapToGrid="0">
      <p:cViewPr>
        <p:scale>
          <a:sx n="75" d="100"/>
          <a:sy n="75" d="100"/>
        </p:scale>
        <p:origin x="172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D992-5630-49CB-AAB3-1739CCFCA183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23962-D872-411F-99A7-2359604E1F5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80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23962-D872-411F-99A7-2359604E1F56}" type="slidenum">
              <a:rPr lang="es-CR" smtClean="0"/>
              <a:t>36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84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19/11/2024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D228-276E-85A9-91A4-72D16AB74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919B3EC-AE91-EF5D-5A6B-E3CF6AE80846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CF93CA-64CC-1DBC-0682-3416D6220758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2C4ECF-6DAA-5CC9-8F59-2C6723FA0E85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E88A8A2-CD16-6802-B5F0-FD53EB847F0D}"/>
              </a:ext>
            </a:extLst>
          </p:cNvPr>
          <p:cNvSpPr/>
          <p:nvPr/>
        </p:nvSpPr>
        <p:spPr>
          <a:xfrm>
            <a:off x="8468811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7B1FF2-CE64-003B-4BBC-8A5EA6F9FEFB}"/>
              </a:ext>
            </a:extLst>
          </p:cNvPr>
          <p:cNvSpPr/>
          <p:nvPr/>
        </p:nvSpPr>
        <p:spPr>
          <a:xfrm>
            <a:off x="9119716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2180913-A967-6CA5-4D51-2892CE0E5A8E}"/>
              </a:ext>
            </a:extLst>
          </p:cNvPr>
          <p:cNvSpPr/>
          <p:nvPr/>
        </p:nvSpPr>
        <p:spPr>
          <a:xfrm>
            <a:off x="9707368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635BB2-85BE-6BEB-91A8-F415A4D04A71}"/>
              </a:ext>
            </a:extLst>
          </p:cNvPr>
          <p:cNvSpPr/>
          <p:nvPr/>
        </p:nvSpPr>
        <p:spPr>
          <a:xfrm>
            <a:off x="4454325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C7C5EAA-8CAD-185D-6A4A-3AC5802AF26B}"/>
              </a:ext>
            </a:extLst>
          </p:cNvPr>
          <p:cNvGrpSpPr/>
          <p:nvPr/>
        </p:nvGrpSpPr>
        <p:grpSpPr>
          <a:xfrm>
            <a:off x="5312494" y="4138464"/>
            <a:ext cx="688037" cy="150282"/>
            <a:chOff x="5024207" y="4497850"/>
            <a:chExt cx="688037" cy="15028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0A0A77F-FFAB-E989-8009-9872938DBD99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7B56A9C-E0D1-608B-33A7-A5263DDFB418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62104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0CE0-5113-472A-D68F-D22FD8C02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45D8FAF-D42B-7ADB-78A6-F9DEE4543BF1}"/>
              </a:ext>
            </a:extLst>
          </p:cNvPr>
          <p:cNvGrpSpPr/>
          <p:nvPr/>
        </p:nvGrpSpPr>
        <p:grpSpPr>
          <a:xfrm rot="5400000">
            <a:off x="4241640" y="686595"/>
            <a:ext cx="3708720" cy="6779515"/>
            <a:chOff x="489378" y="78485"/>
            <a:chExt cx="3708720" cy="6779515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1744D9C-D3D6-7EB9-35B0-A93112BD442F}"/>
                </a:ext>
              </a:extLst>
            </p:cNvPr>
            <p:cNvSpPr/>
            <p:nvPr/>
          </p:nvSpPr>
          <p:spPr>
            <a:xfrm>
              <a:off x="1782498" y="1045085"/>
              <a:ext cx="2415600" cy="2414016"/>
            </a:xfrm>
            <a:prstGeom prst="ellipse">
              <a:avLst/>
            </a:prstGeom>
            <a:solidFill>
              <a:srgbClr val="C1C1C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95C0D4-09FD-2C58-C4A4-900F7B284969}"/>
                </a:ext>
              </a:extLst>
            </p:cNvPr>
            <p:cNvSpPr/>
            <p:nvPr/>
          </p:nvSpPr>
          <p:spPr>
            <a:xfrm>
              <a:off x="1782498" y="3477384"/>
              <a:ext cx="2415600" cy="2414016"/>
            </a:xfrm>
            <a:prstGeom prst="ellipse">
              <a:avLst/>
            </a:prstGeom>
            <a:solidFill>
              <a:srgbClr val="C1C1C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4148393-6379-54A6-707E-0130997DFF2E}"/>
                </a:ext>
              </a:extLst>
            </p:cNvPr>
            <p:cNvSpPr/>
            <p:nvPr/>
          </p:nvSpPr>
          <p:spPr>
            <a:xfrm>
              <a:off x="489378" y="78485"/>
              <a:ext cx="1933200" cy="1933200"/>
            </a:xfrm>
            <a:prstGeom prst="ellipse">
              <a:avLst/>
            </a:prstGeom>
            <a:solidFill>
              <a:srgbClr val="FFC4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07C4F3F-4342-9CF3-C9ED-DF29E36013FA}"/>
                </a:ext>
              </a:extLst>
            </p:cNvPr>
            <p:cNvSpPr/>
            <p:nvPr/>
          </p:nvSpPr>
          <p:spPr>
            <a:xfrm>
              <a:off x="489378" y="4924800"/>
              <a:ext cx="1933200" cy="1933200"/>
            </a:xfrm>
            <a:prstGeom prst="ellipse">
              <a:avLst/>
            </a:prstGeom>
            <a:solidFill>
              <a:srgbClr val="FFC4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15601BE-391A-DC2F-0073-EDD24154115A}"/>
                </a:ext>
              </a:extLst>
            </p:cNvPr>
            <p:cNvSpPr/>
            <p:nvPr/>
          </p:nvSpPr>
          <p:spPr>
            <a:xfrm>
              <a:off x="2385498" y="1647293"/>
              <a:ext cx="1209600" cy="1209600"/>
            </a:xfrm>
            <a:prstGeom prst="ellipse">
              <a:avLst/>
            </a:prstGeom>
            <a:solidFill>
              <a:srgbClr val="F2F2F2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02F2822-A587-B2E4-6149-7512D46260FD}"/>
                </a:ext>
              </a:extLst>
            </p:cNvPr>
            <p:cNvSpPr/>
            <p:nvPr/>
          </p:nvSpPr>
          <p:spPr>
            <a:xfrm>
              <a:off x="2385498" y="4079592"/>
              <a:ext cx="1209600" cy="1209600"/>
            </a:xfrm>
            <a:prstGeom prst="ellipse">
              <a:avLst/>
            </a:prstGeom>
            <a:solidFill>
              <a:srgbClr val="F2F2F2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28BF069-ED24-CEE1-DECC-A5784B06DCDB}"/>
              </a:ext>
            </a:extLst>
          </p:cNvPr>
          <p:cNvGrpSpPr/>
          <p:nvPr/>
        </p:nvGrpSpPr>
        <p:grpSpPr>
          <a:xfrm>
            <a:off x="4879059" y="928871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8B3C3C67-8820-4161-DEBE-7869A82471B2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AA7C6EA-1A62-1F3E-D01C-7CE83065F43F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10BBC08-E75E-E217-3E41-EFBE3610C3E9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16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8205-DAF3-C7F6-8E0F-21F69E171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ilindro 16">
            <a:extLst>
              <a:ext uri="{FF2B5EF4-FFF2-40B4-BE49-F238E27FC236}">
                <a16:creationId xmlns:a16="http://schemas.microsoft.com/office/drawing/2014/main" id="{1E6392CD-574E-CEEA-D895-D6E888B81981}"/>
              </a:ext>
            </a:extLst>
          </p:cNvPr>
          <p:cNvSpPr/>
          <p:nvPr/>
        </p:nvSpPr>
        <p:spPr>
          <a:xfrm>
            <a:off x="2540699" y="3342887"/>
            <a:ext cx="493288" cy="2512991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Cilindro 17">
            <a:extLst>
              <a:ext uri="{FF2B5EF4-FFF2-40B4-BE49-F238E27FC236}">
                <a16:creationId xmlns:a16="http://schemas.microsoft.com/office/drawing/2014/main" id="{C0B6E257-D3F4-60F7-A502-A8FD764AD0A8}"/>
              </a:ext>
            </a:extLst>
          </p:cNvPr>
          <p:cNvSpPr/>
          <p:nvPr/>
        </p:nvSpPr>
        <p:spPr>
          <a:xfrm>
            <a:off x="9139731" y="3230972"/>
            <a:ext cx="493288" cy="2512991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BE1523A-7DB2-4864-7D74-65BF43CC7862}"/>
              </a:ext>
            </a:extLst>
          </p:cNvPr>
          <p:cNvGrpSpPr/>
          <p:nvPr/>
        </p:nvGrpSpPr>
        <p:grpSpPr>
          <a:xfrm>
            <a:off x="4879059" y="928871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C66B900-CD52-8236-2447-FDC004679F67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D5FD31A-E0B2-F07D-5D51-7C3A93D65116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D2EA823-8C17-05E6-41C8-661724D25B34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Cilindro 11">
            <a:extLst>
              <a:ext uri="{FF2B5EF4-FFF2-40B4-BE49-F238E27FC236}">
                <a16:creationId xmlns:a16="http://schemas.microsoft.com/office/drawing/2014/main" id="{1DF3B3EA-AA2E-643A-7869-DBBA237C5536}"/>
              </a:ext>
            </a:extLst>
          </p:cNvPr>
          <p:cNvSpPr/>
          <p:nvPr/>
        </p:nvSpPr>
        <p:spPr>
          <a:xfrm>
            <a:off x="3434019" y="3627028"/>
            <a:ext cx="2584950" cy="2228850"/>
          </a:xfrm>
          <a:prstGeom prst="can">
            <a:avLst/>
          </a:prstGeom>
          <a:solidFill>
            <a:schemeClr val="bg2">
              <a:lumMod val="2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1902A567-5A2C-A184-1EA1-0B845A17BFC3}"/>
              </a:ext>
            </a:extLst>
          </p:cNvPr>
          <p:cNvSpPr/>
          <p:nvPr/>
        </p:nvSpPr>
        <p:spPr>
          <a:xfrm>
            <a:off x="6192193" y="3627028"/>
            <a:ext cx="2584950" cy="2228850"/>
          </a:xfrm>
          <a:prstGeom prst="can">
            <a:avLst/>
          </a:prstGeom>
          <a:solidFill>
            <a:schemeClr val="bg2">
              <a:lumMod val="2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1C5BC282-5504-4AD8-6724-FFAF008E3137}"/>
              </a:ext>
            </a:extLst>
          </p:cNvPr>
          <p:cNvSpPr/>
          <p:nvPr/>
        </p:nvSpPr>
        <p:spPr>
          <a:xfrm>
            <a:off x="8093900" y="2990565"/>
            <a:ext cx="2584950" cy="621418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1A43F308-A363-DD2C-973F-E8A0F31B0798}"/>
              </a:ext>
            </a:extLst>
          </p:cNvPr>
          <p:cNvSpPr/>
          <p:nvPr/>
        </p:nvSpPr>
        <p:spPr>
          <a:xfrm>
            <a:off x="1494868" y="3118291"/>
            <a:ext cx="2584950" cy="621418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393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449A8-C781-935F-3366-4BD63E6B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80DDD0F-F05D-70BD-72B0-2DAF1FEBE38B}"/>
              </a:ext>
            </a:extLst>
          </p:cNvPr>
          <p:cNvSpPr/>
          <p:nvPr/>
        </p:nvSpPr>
        <p:spPr>
          <a:xfrm>
            <a:off x="3502650" y="1418261"/>
            <a:ext cx="2214880" cy="4224020"/>
          </a:xfrm>
          <a:prstGeom prst="rect">
            <a:avLst/>
          </a:prstGeom>
          <a:solidFill>
            <a:srgbClr val="03FF1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628AB5-8135-779D-1170-561005A83F9C}"/>
              </a:ext>
            </a:extLst>
          </p:cNvPr>
          <p:cNvSpPr/>
          <p:nvPr/>
        </p:nvSpPr>
        <p:spPr>
          <a:xfrm>
            <a:off x="3604250" y="1831011"/>
            <a:ext cx="1376680" cy="3398520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CA8CE5-EB7D-F6FF-B146-9C2DDA12C051}"/>
              </a:ext>
            </a:extLst>
          </p:cNvPr>
          <p:cNvSpPr/>
          <p:nvPr/>
        </p:nvSpPr>
        <p:spPr>
          <a:xfrm>
            <a:off x="3604250" y="2051991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C87710-A858-3B3C-2228-C07A119E012E}"/>
              </a:ext>
            </a:extLst>
          </p:cNvPr>
          <p:cNvSpPr/>
          <p:nvPr/>
        </p:nvSpPr>
        <p:spPr>
          <a:xfrm>
            <a:off x="3604250" y="2586344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A1A6718-CBCC-B255-CE85-139305D5CE3D}"/>
              </a:ext>
            </a:extLst>
          </p:cNvPr>
          <p:cNvSpPr/>
          <p:nvPr/>
        </p:nvSpPr>
        <p:spPr>
          <a:xfrm>
            <a:off x="3604250" y="3120697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157454-8252-FB51-22DD-5869EE9FEC09}"/>
              </a:ext>
            </a:extLst>
          </p:cNvPr>
          <p:cNvSpPr/>
          <p:nvPr/>
        </p:nvSpPr>
        <p:spPr>
          <a:xfrm>
            <a:off x="3604250" y="3649651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26A430-E000-05B2-B440-78FC97976201}"/>
              </a:ext>
            </a:extLst>
          </p:cNvPr>
          <p:cNvSpPr/>
          <p:nvPr/>
        </p:nvSpPr>
        <p:spPr>
          <a:xfrm>
            <a:off x="3604250" y="4178605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8A471A-92F0-79AB-D117-2A8C79EFF92E}"/>
              </a:ext>
            </a:extLst>
          </p:cNvPr>
          <p:cNvSpPr/>
          <p:nvPr/>
        </p:nvSpPr>
        <p:spPr>
          <a:xfrm>
            <a:off x="3604250" y="4707559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6700903-86A4-5935-4DE1-6622910FAE60}"/>
              </a:ext>
            </a:extLst>
          </p:cNvPr>
          <p:cNvGrpSpPr/>
          <p:nvPr/>
        </p:nvGrpSpPr>
        <p:grpSpPr>
          <a:xfrm>
            <a:off x="772496" y="2187051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7EE2AF1-9A0B-6252-4746-559B0B7D0259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1D34833-D098-0127-EC00-9EF6388FF41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6E63D70-9129-FED6-B762-8C38A04109C7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3569FA3-EAB2-67C9-768E-1EA386DBFC10}"/>
              </a:ext>
            </a:extLst>
          </p:cNvPr>
          <p:cNvGrpSpPr/>
          <p:nvPr/>
        </p:nvGrpSpPr>
        <p:grpSpPr>
          <a:xfrm>
            <a:off x="7317742" y="1845608"/>
            <a:ext cx="2415600" cy="2414016"/>
            <a:chOff x="618116" y="817242"/>
            <a:chExt cx="2415600" cy="2414016"/>
          </a:xfrm>
          <a:solidFill>
            <a:srgbClr val="FFFFFF"/>
          </a:solidFill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6FD2A8D-79F6-BFB4-F80F-3E613972FE97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BB2F9CB-EAB3-A002-E4D9-62593A8CBF4F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C708563-48A4-4AE8-97D6-622F3C811821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E8A71C0-728E-1EAA-F4B5-4A6085943477}"/>
              </a:ext>
            </a:extLst>
          </p:cNvPr>
          <p:cNvGrpSpPr/>
          <p:nvPr/>
        </p:nvGrpSpPr>
        <p:grpSpPr>
          <a:xfrm>
            <a:off x="9118620" y="2943791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811F7D4C-BCB6-B38D-06EC-B41BCB1C086B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7AB2B26-A258-6436-2E99-36BD1B2388EB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330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841A-69A4-D098-193D-32B0FDBF0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83660D4E-FDE0-C416-F90B-C3323BF4730E}"/>
              </a:ext>
            </a:extLst>
          </p:cNvPr>
          <p:cNvGrpSpPr/>
          <p:nvPr/>
        </p:nvGrpSpPr>
        <p:grpSpPr>
          <a:xfrm rot="5400000">
            <a:off x="4988560" y="2599361"/>
            <a:ext cx="2214880" cy="4224020"/>
            <a:chOff x="3502650" y="1418261"/>
            <a:chExt cx="2214880" cy="422402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39BDEA-011E-46FF-9D8F-9C0C812F14A6}"/>
                </a:ext>
              </a:extLst>
            </p:cNvPr>
            <p:cNvSpPr/>
            <p:nvPr/>
          </p:nvSpPr>
          <p:spPr>
            <a:xfrm>
              <a:off x="3502650" y="1418261"/>
              <a:ext cx="2214880" cy="4224020"/>
            </a:xfrm>
            <a:prstGeom prst="rect">
              <a:avLst/>
            </a:prstGeom>
            <a:solidFill>
              <a:srgbClr val="03FF1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707931D-9E04-B584-0A29-79CE4F0BAF39}"/>
                </a:ext>
              </a:extLst>
            </p:cNvPr>
            <p:cNvSpPr/>
            <p:nvPr/>
          </p:nvSpPr>
          <p:spPr>
            <a:xfrm>
              <a:off x="3604250" y="1831011"/>
              <a:ext cx="1376680" cy="3398520"/>
            </a:xfrm>
            <a:prstGeom prst="rect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5599394-8C24-51F8-F2E7-56A63716432E}"/>
                </a:ext>
              </a:extLst>
            </p:cNvPr>
            <p:cNvSpPr/>
            <p:nvPr/>
          </p:nvSpPr>
          <p:spPr>
            <a:xfrm>
              <a:off x="3604250" y="2051991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789D15E-E65F-8BA2-49B6-A383879190A8}"/>
                </a:ext>
              </a:extLst>
            </p:cNvPr>
            <p:cNvSpPr/>
            <p:nvPr/>
          </p:nvSpPr>
          <p:spPr>
            <a:xfrm>
              <a:off x="3604250" y="2586344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5685001-2BF0-5204-069B-BBB3FD46405D}"/>
                </a:ext>
              </a:extLst>
            </p:cNvPr>
            <p:cNvSpPr/>
            <p:nvPr/>
          </p:nvSpPr>
          <p:spPr>
            <a:xfrm>
              <a:off x="3604250" y="3120697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CEF9C23-CAB1-8F3F-B022-A96C343CEB66}"/>
                </a:ext>
              </a:extLst>
            </p:cNvPr>
            <p:cNvSpPr/>
            <p:nvPr/>
          </p:nvSpPr>
          <p:spPr>
            <a:xfrm>
              <a:off x="3604250" y="3649651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E3099D1-3219-4E0B-1ECC-019FFFECB0EC}"/>
                </a:ext>
              </a:extLst>
            </p:cNvPr>
            <p:cNvSpPr/>
            <p:nvPr/>
          </p:nvSpPr>
          <p:spPr>
            <a:xfrm>
              <a:off x="3604250" y="4178605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B137D8D-28A1-ABAC-5DF0-77398036ACD6}"/>
                </a:ext>
              </a:extLst>
            </p:cNvPr>
            <p:cNvSpPr/>
            <p:nvPr/>
          </p:nvSpPr>
          <p:spPr>
            <a:xfrm>
              <a:off x="3604250" y="4707559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3D190BB-FEF7-5CD8-BF71-58F3D87F5808}"/>
              </a:ext>
            </a:extLst>
          </p:cNvPr>
          <p:cNvGrpSpPr/>
          <p:nvPr/>
        </p:nvGrpSpPr>
        <p:grpSpPr>
          <a:xfrm>
            <a:off x="4984084" y="1014984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EB8FD09-6CB8-D076-FED9-59C2201040B9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2477F50-7D81-F46A-2B7F-F53F334F655A}"/>
                </a:ext>
              </a:extLst>
            </p:cNvPr>
            <p:cNvSpPr/>
            <p:nvPr/>
          </p:nvSpPr>
          <p:spPr>
            <a:xfrm>
              <a:off x="1501761" y="179188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B9CFA47-6635-AB63-70BF-CAA5170FBD15}"/>
                </a:ext>
              </a:extLst>
            </p:cNvPr>
            <p:cNvSpPr/>
            <p:nvPr/>
          </p:nvSpPr>
          <p:spPr>
            <a:xfrm>
              <a:off x="2089413" y="179188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98384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0081711-CC81-AA33-5F3C-799D75423AD2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  <a:solidFill>
            <a:srgbClr val="2382FA"/>
          </a:solidFill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D23D699-C033-EA82-9067-273776FD79F1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84A4592-7BEF-6387-B3F3-299CE14B0E3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EE4ACF4-20DA-A758-3F18-01180E8DAE08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6" name="Círculo parcial 5">
            <a:extLst>
              <a:ext uri="{FF2B5EF4-FFF2-40B4-BE49-F238E27FC236}">
                <a16:creationId xmlns:a16="http://schemas.microsoft.com/office/drawing/2014/main" id="{98685FAE-4B82-BF28-6AF9-E3443249EC58}"/>
              </a:ext>
            </a:extLst>
          </p:cNvPr>
          <p:cNvSpPr>
            <a:spLocks/>
          </p:cNvSpPr>
          <p:nvPr/>
        </p:nvSpPr>
        <p:spPr>
          <a:xfrm>
            <a:off x="637916" y="1163450"/>
            <a:ext cx="2376000" cy="2017008"/>
          </a:xfrm>
          <a:prstGeom prst="pie">
            <a:avLst>
              <a:gd name="adj1" fmla="val 0"/>
              <a:gd name="adj2" fmla="val 10785586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10BD9A7-2899-645E-5963-00837719409D}"/>
              </a:ext>
            </a:extLst>
          </p:cNvPr>
          <p:cNvGrpSpPr/>
          <p:nvPr/>
        </p:nvGrpSpPr>
        <p:grpSpPr>
          <a:xfrm>
            <a:off x="5893122" y="1362933"/>
            <a:ext cx="2415600" cy="2414016"/>
            <a:chOff x="5893122" y="1362933"/>
            <a:chExt cx="2415600" cy="241401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4E71644-575C-0C2B-6B78-EDDE8BC674AF}"/>
                </a:ext>
              </a:extLst>
            </p:cNvPr>
            <p:cNvSpPr/>
            <p:nvPr/>
          </p:nvSpPr>
          <p:spPr>
            <a:xfrm>
              <a:off x="5893122" y="1362933"/>
              <a:ext cx="2415600" cy="2414016"/>
            </a:xfrm>
            <a:prstGeom prst="ellipse">
              <a:avLst/>
            </a:prstGeom>
            <a:solidFill>
              <a:srgbClr val="2382FA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Círculo parcial 10">
              <a:extLst>
                <a:ext uri="{FF2B5EF4-FFF2-40B4-BE49-F238E27FC236}">
                  <a16:creationId xmlns:a16="http://schemas.microsoft.com/office/drawing/2014/main" id="{83BAC726-A3FB-8FCF-A6E1-CED88942E571}"/>
                </a:ext>
              </a:extLst>
            </p:cNvPr>
            <p:cNvSpPr>
              <a:spLocks/>
            </p:cNvSpPr>
            <p:nvPr/>
          </p:nvSpPr>
          <p:spPr>
            <a:xfrm>
              <a:off x="5912922" y="1709141"/>
              <a:ext cx="2376000" cy="2017008"/>
            </a:xfrm>
            <a:prstGeom prst="pie">
              <a:avLst>
                <a:gd name="adj1" fmla="val 0"/>
                <a:gd name="adj2" fmla="val 10785586"/>
              </a:avLst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Diagrama de flujo: operación manual 12">
              <a:extLst>
                <a:ext uri="{FF2B5EF4-FFF2-40B4-BE49-F238E27FC236}">
                  <a16:creationId xmlns:a16="http://schemas.microsoft.com/office/drawing/2014/main" id="{3042EDBE-968D-729A-016B-D67CCF6179A5}"/>
                </a:ext>
              </a:extLst>
            </p:cNvPr>
            <p:cNvSpPr/>
            <p:nvPr/>
          </p:nvSpPr>
          <p:spPr>
            <a:xfrm>
              <a:off x="6410042" y="1884540"/>
              <a:ext cx="690880" cy="489420"/>
            </a:xfrm>
            <a:prstGeom prst="flowChartManualOperation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Diagrama de flujo: operación manual 14">
              <a:extLst>
                <a:ext uri="{FF2B5EF4-FFF2-40B4-BE49-F238E27FC236}">
                  <a16:creationId xmlns:a16="http://schemas.microsoft.com/office/drawing/2014/main" id="{0CA7CB5C-6E31-DBC6-D42C-2C72DEAC4E39}"/>
                </a:ext>
              </a:extLst>
            </p:cNvPr>
            <p:cNvSpPr/>
            <p:nvPr/>
          </p:nvSpPr>
          <p:spPr>
            <a:xfrm>
              <a:off x="7196426" y="1884540"/>
              <a:ext cx="690880" cy="489420"/>
            </a:xfrm>
            <a:prstGeom prst="flowChartManualOperation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20DC670-DC59-D9E0-A658-1D0E267CE77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884540"/>
              <a:ext cx="1999488" cy="0"/>
            </a:xfrm>
            <a:prstGeom prst="line">
              <a:avLst/>
            </a:prstGeom>
            <a:solidFill>
              <a:srgbClr val="FFFFFF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D5517C3-509B-3E27-4B20-5F2AA1097150}"/>
              </a:ext>
            </a:extLst>
          </p:cNvPr>
          <p:cNvGrpSpPr/>
          <p:nvPr/>
        </p:nvGrpSpPr>
        <p:grpSpPr>
          <a:xfrm>
            <a:off x="3183352" y="3533334"/>
            <a:ext cx="2415600" cy="2414016"/>
            <a:chOff x="3183352" y="3533334"/>
            <a:chExt cx="2415600" cy="2414016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487E67E-3ECE-FE98-32DA-E9E14F838BBE}"/>
                </a:ext>
              </a:extLst>
            </p:cNvPr>
            <p:cNvGrpSpPr/>
            <p:nvPr/>
          </p:nvGrpSpPr>
          <p:grpSpPr>
            <a:xfrm>
              <a:off x="3183352" y="3533334"/>
              <a:ext cx="2415600" cy="2414016"/>
              <a:chOff x="5893122" y="1362933"/>
              <a:chExt cx="2415600" cy="2414016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FDABC71E-E458-5ED4-A67F-E12FDDFC1C3A}"/>
                  </a:ext>
                </a:extLst>
              </p:cNvPr>
              <p:cNvSpPr/>
              <p:nvPr/>
            </p:nvSpPr>
            <p:spPr>
              <a:xfrm>
                <a:off x="5893122" y="1362933"/>
                <a:ext cx="2415600" cy="2414016"/>
              </a:xfrm>
              <a:prstGeom prst="ellipse">
                <a:avLst/>
              </a:prstGeom>
              <a:solidFill>
                <a:srgbClr val="2382FA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6" name="Círculo parcial 25">
                <a:extLst>
                  <a:ext uri="{FF2B5EF4-FFF2-40B4-BE49-F238E27FC236}">
                    <a16:creationId xmlns:a16="http://schemas.microsoft.com/office/drawing/2014/main" id="{44DC3182-8A6B-D95E-0479-FEFF6930C6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12922" y="1709141"/>
                <a:ext cx="2376000" cy="2017008"/>
              </a:xfrm>
              <a:prstGeom prst="pie">
                <a:avLst>
                  <a:gd name="adj1" fmla="val 0"/>
                  <a:gd name="adj2" fmla="val 10785586"/>
                </a:avLst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7" name="Diagrama de flujo: operación manual 26">
                <a:extLst>
                  <a:ext uri="{FF2B5EF4-FFF2-40B4-BE49-F238E27FC236}">
                    <a16:creationId xmlns:a16="http://schemas.microsoft.com/office/drawing/2014/main" id="{1DEA81A1-9873-BB01-F534-23D45AFC2F84}"/>
                  </a:ext>
                </a:extLst>
              </p:cNvPr>
              <p:cNvSpPr/>
              <p:nvPr/>
            </p:nvSpPr>
            <p:spPr>
              <a:xfrm>
                <a:off x="6410042" y="1884540"/>
                <a:ext cx="690880" cy="489420"/>
              </a:xfrm>
              <a:prstGeom prst="flowChartManualOperation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8" name="Diagrama de flujo: operación manual 27">
                <a:extLst>
                  <a:ext uri="{FF2B5EF4-FFF2-40B4-BE49-F238E27FC236}">
                    <a16:creationId xmlns:a16="http://schemas.microsoft.com/office/drawing/2014/main" id="{37D066A4-3688-783E-7FC8-009D477C2508}"/>
                  </a:ext>
                </a:extLst>
              </p:cNvPr>
              <p:cNvSpPr/>
              <p:nvPr/>
            </p:nvSpPr>
            <p:spPr>
              <a:xfrm>
                <a:off x="7196426" y="1884540"/>
                <a:ext cx="690880" cy="489420"/>
              </a:xfrm>
              <a:prstGeom prst="flowChartManualOperation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28E2C6C3-4406-0D49-451B-1ECCE4BBF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884540"/>
                <a:ext cx="1999488" cy="0"/>
              </a:xfrm>
              <a:prstGeom prst="line">
                <a:avLst/>
              </a:prstGeom>
              <a:solidFill>
                <a:srgbClr val="FFFFFF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Diagrama de flujo: operación manual 30">
              <a:extLst>
                <a:ext uri="{FF2B5EF4-FFF2-40B4-BE49-F238E27FC236}">
                  <a16:creationId xmlns:a16="http://schemas.microsoft.com/office/drawing/2014/main" id="{D5AEC321-F6BF-A278-F505-1F3E11748F98}"/>
                </a:ext>
              </a:extLst>
            </p:cNvPr>
            <p:cNvSpPr/>
            <p:nvPr/>
          </p:nvSpPr>
          <p:spPr>
            <a:xfrm flipH="1">
              <a:off x="3739376" y="4149137"/>
              <a:ext cx="192940" cy="150514"/>
            </a:xfrm>
            <a:prstGeom prst="flowChartManualOperation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2" name="Diagrama de flujo: operación manual 31">
              <a:extLst>
                <a:ext uri="{FF2B5EF4-FFF2-40B4-BE49-F238E27FC236}">
                  <a16:creationId xmlns:a16="http://schemas.microsoft.com/office/drawing/2014/main" id="{5CF4DF99-7CE8-3E1D-18B7-C0EDA282F3D7}"/>
                </a:ext>
              </a:extLst>
            </p:cNvPr>
            <p:cNvSpPr/>
            <p:nvPr/>
          </p:nvSpPr>
          <p:spPr>
            <a:xfrm flipH="1">
              <a:off x="4520034" y="4149137"/>
              <a:ext cx="192940" cy="150514"/>
            </a:xfrm>
            <a:prstGeom prst="flowChartManualOperation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30728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294-24BA-2AFC-330D-DA9A23B3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268A788B-F5A8-CDF9-871A-939DAA8CE393}"/>
              </a:ext>
            </a:extLst>
          </p:cNvPr>
          <p:cNvSpPr/>
          <p:nvPr/>
        </p:nvSpPr>
        <p:spPr>
          <a:xfrm>
            <a:off x="1602805" y="1859376"/>
            <a:ext cx="2520000" cy="864663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242321-5D02-8DF0-D540-C874E1D2C568}"/>
              </a:ext>
            </a:extLst>
          </p:cNvPr>
          <p:cNvSpPr/>
          <p:nvPr/>
        </p:nvSpPr>
        <p:spPr>
          <a:xfrm>
            <a:off x="1602805" y="3444040"/>
            <a:ext cx="2520000" cy="720000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AD5EE3-BC89-09DE-53FB-04F0FD34337E}"/>
              </a:ext>
            </a:extLst>
          </p:cNvPr>
          <p:cNvSpPr/>
          <p:nvPr/>
        </p:nvSpPr>
        <p:spPr>
          <a:xfrm>
            <a:off x="1602805" y="2724040"/>
            <a:ext cx="2520000" cy="720000"/>
          </a:xfrm>
          <a:prstGeom prst="rect">
            <a:avLst/>
          </a:prstGeom>
          <a:solidFill>
            <a:srgbClr val="5D090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AC7F23-2A25-4CE3-7262-73110A6E4F05}"/>
              </a:ext>
            </a:extLst>
          </p:cNvPr>
          <p:cNvSpPr/>
          <p:nvPr/>
        </p:nvSpPr>
        <p:spPr>
          <a:xfrm>
            <a:off x="6458673" y="1859376"/>
            <a:ext cx="2870522" cy="360000"/>
          </a:xfrm>
          <a:prstGeom prst="rect">
            <a:avLst/>
          </a:prstGeom>
          <a:solidFill>
            <a:srgbClr val="D8D8D8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EEA3A02-ED23-3C87-3DE5-C2B2DEAEAA9D}"/>
              </a:ext>
            </a:extLst>
          </p:cNvPr>
          <p:cNvSpPr/>
          <p:nvPr/>
        </p:nvSpPr>
        <p:spPr>
          <a:xfrm>
            <a:off x="6570207" y="2219375"/>
            <a:ext cx="2647454" cy="2419249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A7D5A62-3805-4E3F-9543-8933B5049E7A}"/>
              </a:ext>
            </a:extLst>
          </p:cNvPr>
          <p:cNvSpPr/>
          <p:nvPr/>
        </p:nvSpPr>
        <p:spPr>
          <a:xfrm>
            <a:off x="7713934" y="956827"/>
            <a:ext cx="360000" cy="902549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503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DC5D1-61FD-6E43-2A26-C82D3A4C5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3C49BCA-66D8-56D6-F734-AFEDC67CFFBE}"/>
              </a:ext>
            </a:extLst>
          </p:cNvPr>
          <p:cNvGrpSpPr/>
          <p:nvPr/>
        </p:nvGrpSpPr>
        <p:grpSpPr>
          <a:xfrm>
            <a:off x="1602805" y="1859376"/>
            <a:ext cx="2520000" cy="2304664"/>
            <a:chOff x="1602805" y="1859376"/>
            <a:chExt cx="2520000" cy="2304664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521FFF2-78BB-CCC4-071B-21AEC6536783}"/>
                </a:ext>
              </a:extLst>
            </p:cNvPr>
            <p:cNvSpPr/>
            <p:nvPr/>
          </p:nvSpPr>
          <p:spPr>
            <a:xfrm>
              <a:off x="1602805" y="1859376"/>
              <a:ext cx="2520000" cy="864663"/>
            </a:xfrm>
            <a:prstGeom prst="rect">
              <a:avLst/>
            </a:prstGeom>
            <a:solidFill>
              <a:srgbClr val="FFD089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80DBD9AD-C714-9736-DE83-FE441AC8F5B0}"/>
                </a:ext>
              </a:extLst>
            </p:cNvPr>
            <p:cNvSpPr/>
            <p:nvPr/>
          </p:nvSpPr>
          <p:spPr>
            <a:xfrm>
              <a:off x="1602805" y="3444040"/>
              <a:ext cx="2520000" cy="720000"/>
            </a:xfrm>
            <a:prstGeom prst="rect">
              <a:avLst/>
            </a:prstGeom>
            <a:solidFill>
              <a:srgbClr val="FFD089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1D648E5-C8AC-1761-3139-5E81078325CC}"/>
                </a:ext>
              </a:extLst>
            </p:cNvPr>
            <p:cNvSpPr/>
            <p:nvPr/>
          </p:nvSpPr>
          <p:spPr>
            <a:xfrm>
              <a:off x="1602805" y="2724040"/>
              <a:ext cx="2520000" cy="720000"/>
            </a:xfrm>
            <a:prstGeom prst="rect">
              <a:avLst/>
            </a:prstGeom>
            <a:solidFill>
              <a:srgbClr val="5D0909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163903F-DE83-3625-568D-E66D6B85D4C4}"/>
              </a:ext>
            </a:extLst>
          </p:cNvPr>
          <p:cNvGrpSpPr/>
          <p:nvPr/>
        </p:nvGrpSpPr>
        <p:grpSpPr>
          <a:xfrm>
            <a:off x="6458673" y="956827"/>
            <a:ext cx="2870522" cy="3681797"/>
            <a:chOff x="6458673" y="956827"/>
            <a:chExt cx="2870522" cy="368179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1F0295B-4785-0B3C-0CBD-5A0645F77FD8}"/>
                </a:ext>
              </a:extLst>
            </p:cNvPr>
            <p:cNvSpPr/>
            <p:nvPr/>
          </p:nvSpPr>
          <p:spPr>
            <a:xfrm>
              <a:off x="6458673" y="1859376"/>
              <a:ext cx="2870522" cy="360000"/>
            </a:xfrm>
            <a:prstGeom prst="rect">
              <a:avLst/>
            </a:prstGeom>
            <a:solidFill>
              <a:srgbClr val="D8D8D8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FC2821E-328F-629D-8E04-8C70A2CB966D}"/>
                </a:ext>
              </a:extLst>
            </p:cNvPr>
            <p:cNvSpPr/>
            <p:nvPr/>
          </p:nvSpPr>
          <p:spPr>
            <a:xfrm>
              <a:off x="6570207" y="2219375"/>
              <a:ext cx="2647454" cy="2419249"/>
            </a:xfrm>
            <a:prstGeom prst="rect">
              <a:avLst/>
            </a:prstGeom>
            <a:solidFill>
              <a:srgbClr val="FF00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11D3659-9AF1-787D-FF29-DE29AD235011}"/>
                </a:ext>
              </a:extLst>
            </p:cNvPr>
            <p:cNvSpPr/>
            <p:nvPr/>
          </p:nvSpPr>
          <p:spPr>
            <a:xfrm>
              <a:off x="7713934" y="956827"/>
              <a:ext cx="360000" cy="902549"/>
            </a:xfrm>
            <a:prstGeom prst="rect">
              <a:avLst/>
            </a:prstGeom>
            <a:solidFill>
              <a:srgbClr val="FFFFFF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3EB7C0C4-DD28-694E-6655-22422F54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81" y="2724039"/>
            <a:ext cx="2706859" cy="24934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DC8695-0167-2419-EF92-12933406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62" y="1508392"/>
            <a:ext cx="3060457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8FED-8CF3-1793-5DE1-B6529759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7B81DCE4-457D-798F-2EEE-D19EDFB35F04}"/>
              </a:ext>
            </a:extLst>
          </p:cNvPr>
          <p:cNvSpPr/>
          <p:nvPr/>
        </p:nvSpPr>
        <p:spPr>
          <a:xfrm>
            <a:off x="448009" y="310943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FC6DBA3-B665-7D95-F933-5B424A57E80C}"/>
              </a:ext>
            </a:extLst>
          </p:cNvPr>
          <p:cNvSpPr/>
          <p:nvPr/>
        </p:nvSpPr>
        <p:spPr>
          <a:xfrm>
            <a:off x="1487534" y="1026503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7F8807C-0718-FC6C-A22D-7A1886821799}"/>
              </a:ext>
            </a:extLst>
          </p:cNvPr>
          <p:cNvSpPr/>
          <p:nvPr/>
        </p:nvSpPr>
        <p:spPr>
          <a:xfrm>
            <a:off x="2075186" y="1026503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7E24DE2-CF37-F396-6208-4F928D4C9002}"/>
              </a:ext>
            </a:extLst>
          </p:cNvPr>
          <p:cNvGrpSpPr/>
          <p:nvPr/>
        </p:nvGrpSpPr>
        <p:grpSpPr>
          <a:xfrm>
            <a:off x="526060" y="814631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1A58BD81-6377-C648-A97A-608C4E46ED41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175A962-5263-7187-CD2A-EAA0338651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Círculo parcial 30">
              <a:extLst>
                <a:ext uri="{FF2B5EF4-FFF2-40B4-BE49-F238E27FC236}">
                  <a16:creationId xmlns:a16="http://schemas.microsoft.com/office/drawing/2014/main" id="{223DAF51-96E8-AA03-896D-CF6B46D18593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7F6A1D7-B37B-6271-9D8B-70AF8B0F4387}"/>
              </a:ext>
            </a:extLst>
          </p:cNvPr>
          <p:cNvGrpSpPr/>
          <p:nvPr/>
        </p:nvGrpSpPr>
        <p:grpSpPr>
          <a:xfrm>
            <a:off x="2863609" y="2938320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7FD0544F-7C9A-BBF0-14D6-8B9C6363864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DC415172-5D96-F701-2679-E38DF0B8F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Círculo parcial 34">
              <a:extLst>
                <a:ext uri="{FF2B5EF4-FFF2-40B4-BE49-F238E27FC236}">
                  <a16:creationId xmlns:a16="http://schemas.microsoft.com/office/drawing/2014/main" id="{6A1324AC-7FF0-55B6-4F45-C1255505A9D5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AED883D-A575-5775-F5E0-4E23A125FF0A}"/>
              </a:ext>
            </a:extLst>
          </p:cNvPr>
          <p:cNvGrpSpPr/>
          <p:nvPr/>
        </p:nvGrpSpPr>
        <p:grpSpPr>
          <a:xfrm>
            <a:off x="5826615" y="2938320"/>
            <a:ext cx="2259497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EE40848C-29AD-0C19-F417-A544FB65DA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597EB9E9-24F1-8DC5-F343-6DF52E0D4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Círculo parcial 38">
              <a:extLst>
                <a:ext uri="{FF2B5EF4-FFF2-40B4-BE49-F238E27FC236}">
                  <a16:creationId xmlns:a16="http://schemas.microsoft.com/office/drawing/2014/main" id="{63B7B6E5-A6AD-0D43-A613-3F2C23D74CEC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C23F105-3963-CE79-6C7F-AABA72ED8701}"/>
              </a:ext>
            </a:extLst>
          </p:cNvPr>
          <p:cNvGrpSpPr/>
          <p:nvPr/>
        </p:nvGrpSpPr>
        <p:grpSpPr>
          <a:xfrm>
            <a:off x="8801133" y="2938320"/>
            <a:ext cx="2259497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6FE8742-9F1B-B633-D3C0-C3B57736EFA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6717B76-5279-229D-6971-7DD420BE887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Círculo parcial 42">
              <a:extLst>
                <a:ext uri="{FF2B5EF4-FFF2-40B4-BE49-F238E27FC236}">
                  <a16:creationId xmlns:a16="http://schemas.microsoft.com/office/drawing/2014/main" id="{BA367C19-2466-AB91-7131-A4D1B3D8CCF7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69314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2239F-3BF7-4865-8522-333F503A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8B3BBBD5-C656-D77B-019E-3E4FD0169C7B}"/>
              </a:ext>
            </a:extLst>
          </p:cNvPr>
          <p:cNvSpPr/>
          <p:nvPr/>
        </p:nvSpPr>
        <p:spPr>
          <a:xfrm>
            <a:off x="1074165" y="4104425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2D61769-4738-09F4-EE58-E76B2BF2467E}"/>
              </a:ext>
            </a:extLst>
          </p:cNvPr>
          <p:cNvGrpSpPr/>
          <p:nvPr/>
        </p:nvGrpSpPr>
        <p:grpSpPr>
          <a:xfrm>
            <a:off x="1932334" y="4813889"/>
            <a:ext cx="688037" cy="150282"/>
            <a:chOff x="5024207" y="4497850"/>
            <a:chExt cx="688037" cy="15028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5CFE9C66-8139-4E9B-1655-5CA4C56EDF7E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B11F431F-08B4-7F08-5FAB-55432EB97581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A320548D-7501-DC52-5F52-F47DCBF007D3}"/>
              </a:ext>
            </a:extLst>
          </p:cNvPr>
          <p:cNvSpPr/>
          <p:nvPr/>
        </p:nvSpPr>
        <p:spPr>
          <a:xfrm>
            <a:off x="289264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BF65D1-C8AE-440B-FE71-3E913A4D608C}"/>
              </a:ext>
            </a:extLst>
          </p:cNvPr>
          <p:cNvSpPr/>
          <p:nvPr/>
        </p:nvSpPr>
        <p:spPr>
          <a:xfrm>
            <a:off x="1328789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4E77E7-21A9-906A-9603-39F4E765E8FE}"/>
              </a:ext>
            </a:extLst>
          </p:cNvPr>
          <p:cNvSpPr/>
          <p:nvPr/>
        </p:nvSpPr>
        <p:spPr>
          <a:xfrm>
            <a:off x="1916441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0779B7-2D3B-BF2C-9FBD-60066BFB62E3}"/>
              </a:ext>
            </a:extLst>
          </p:cNvPr>
          <p:cNvSpPr/>
          <p:nvPr/>
        </p:nvSpPr>
        <p:spPr>
          <a:xfrm>
            <a:off x="3192131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909E94E-7EC7-A9AF-6C8F-8D4510FE1242}"/>
              </a:ext>
            </a:extLst>
          </p:cNvPr>
          <p:cNvSpPr/>
          <p:nvPr/>
        </p:nvSpPr>
        <p:spPr>
          <a:xfrm>
            <a:off x="3843036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D7A740-A93B-6F74-BC45-8B5C7F2E260D}"/>
              </a:ext>
            </a:extLst>
          </p:cNvPr>
          <p:cNvSpPr/>
          <p:nvPr/>
        </p:nvSpPr>
        <p:spPr>
          <a:xfrm>
            <a:off x="4430688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6CD694-E935-D6CB-82C5-EB8AE150E2B8}"/>
              </a:ext>
            </a:extLst>
          </p:cNvPr>
          <p:cNvSpPr/>
          <p:nvPr/>
        </p:nvSpPr>
        <p:spPr>
          <a:xfrm>
            <a:off x="417064" y="2389135"/>
            <a:ext cx="1080000" cy="1080000"/>
          </a:xfrm>
          <a:prstGeom prst="rect">
            <a:avLst/>
          </a:prstGeom>
          <a:solidFill>
            <a:srgbClr val="00FFD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530B02-682F-9720-7D3B-623A14F4C254}"/>
              </a:ext>
            </a:extLst>
          </p:cNvPr>
          <p:cNvSpPr/>
          <p:nvPr/>
        </p:nvSpPr>
        <p:spPr>
          <a:xfrm>
            <a:off x="1497064" y="2389135"/>
            <a:ext cx="1080000" cy="1080000"/>
          </a:xfrm>
          <a:prstGeom prst="rect">
            <a:avLst/>
          </a:prstGeom>
          <a:solidFill>
            <a:srgbClr val="76FF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C586A2-89AF-99E5-1EA4-A452EE9ECB49}"/>
              </a:ext>
            </a:extLst>
          </p:cNvPr>
          <p:cNvSpPr/>
          <p:nvPr/>
        </p:nvSpPr>
        <p:spPr>
          <a:xfrm>
            <a:off x="331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E9EF72B-6CF5-A662-4C2C-3D7507662926}"/>
              </a:ext>
            </a:extLst>
          </p:cNvPr>
          <p:cNvSpPr/>
          <p:nvPr/>
        </p:nvSpPr>
        <p:spPr>
          <a:xfrm>
            <a:off x="439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CA5AF9E-9D94-9713-7D67-2BF6F14258BE}"/>
              </a:ext>
            </a:extLst>
          </p:cNvPr>
          <p:cNvGrpSpPr/>
          <p:nvPr/>
        </p:nvGrpSpPr>
        <p:grpSpPr>
          <a:xfrm>
            <a:off x="1201965" y="6154001"/>
            <a:ext cx="2160000" cy="1080000"/>
            <a:chOff x="2597865" y="2927739"/>
            <a:chExt cx="2160000" cy="1080000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41BDCD8-E34B-1464-CFE2-66F7F7BFBEDD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FE0C6732-4911-FE61-1290-CF69F7FDF0B5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4" name="Elipse 43">
            <a:extLst>
              <a:ext uri="{FF2B5EF4-FFF2-40B4-BE49-F238E27FC236}">
                <a16:creationId xmlns:a16="http://schemas.microsoft.com/office/drawing/2014/main" id="{EA640F0A-DAE2-9BBF-413C-5FC43429ABFD}"/>
              </a:ext>
            </a:extLst>
          </p:cNvPr>
          <p:cNvSpPr/>
          <p:nvPr/>
        </p:nvSpPr>
        <p:spPr>
          <a:xfrm>
            <a:off x="8702237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79D008-15E8-80D5-AC0A-9B8A0478419A}"/>
              </a:ext>
            </a:extLst>
          </p:cNvPr>
          <p:cNvSpPr/>
          <p:nvPr/>
        </p:nvSpPr>
        <p:spPr>
          <a:xfrm>
            <a:off x="9741762" y="4144560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4E226A9-6ADE-FFDB-E6D8-422A9A77C6B1}"/>
              </a:ext>
            </a:extLst>
          </p:cNvPr>
          <p:cNvSpPr/>
          <p:nvPr/>
        </p:nvSpPr>
        <p:spPr>
          <a:xfrm>
            <a:off x="10329414" y="4144560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DBCC91A-321C-8987-50BA-B780FEF6324B}"/>
              </a:ext>
            </a:extLst>
          </p:cNvPr>
          <p:cNvSpPr/>
          <p:nvPr/>
        </p:nvSpPr>
        <p:spPr>
          <a:xfrm>
            <a:off x="8830037" y="5478576"/>
            <a:ext cx="1080000" cy="1080000"/>
          </a:xfrm>
          <a:prstGeom prst="rect">
            <a:avLst/>
          </a:prstGeom>
          <a:solidFill>
            <a:srgbClr val="FFC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96EB534-68F5-1EED-858B-81752DC9F0E0}"/>
              </a:ext>
            </a:extLst>
          </p:cNvPr>
          <p:cNvSpPr/>
          <p:nvPr/>
        </p:nvSpPr>
        <p:spPr>
          <a:xfrm>
            <a:off x="9910037" y="5478576"/>
            <a:ext cx="1080000" cy="1080000"/>
          </a:xfrm>
          <a:prstGeom prst="rect">
            <a:avLst/>
          </a:prstGeom>
          <a:solidFill>
            <a:srgbClr val="00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3E51F41-693B-2ABC-02D6-0B0ACB25C9D3}"/>
              </a:ext>
            </a:extLst>
          </p:cNvPr>
          <p:cNvSpPr/>
          <p:nvPr/>
        </p:nvSpPr>
        <p:spPr>
          <a:xfrm>
            <a:off x="6258636" y="339559"/>
            <a:ext cx="5188136" cy="24140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Para más variaciones cambiar color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8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A905F-D0E5-FC6C-7C13-49036412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1F47DCE-ECE5-03BE-D82F-CFFDBE993D30}"/>
              </a:ext>
            </a:extLst>
          </p:cNvPr>
          <p:cNvSpPr/>
          <p:nvPr/>
        </p:nvSpPr>
        <p:spPr>
          <a:xfrm>
            <a:off x="289264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FA8EBF-9D3D-9E2E-22F4-AB89CA5ACBD7}"/>
              </a:ext>
            </a:extLst>
          </p:cNvPr>
          <p:cNvSpPr/>
          <p:nvPr/>
        </p:nvSpPr>
        <p:spPr>
          <a:xfrm>
            <a:off x="1328789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C9C1FC-3AD6-40C8-DA5D-C7BC106F8D98}"/>
              </a:ext>
            </a:extLst>
          </p:cNvPr>
          <p:cNvSpPr/>
          <p:nvPr/>
        </p:nvSpPr>
        <p:spPr>
          <a:xfrm>
            <a:off x="1916441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8CBF65-FC91-7E48-1C6B-BC3FA9470D87}"/>
              </a:ext>
            </a:extLst>
          </p:cNvPr>
          <p:cNvSpPr/>
          <p:nvPr/>
        </p:nvSpPr>
        <p:spPr>
          <a:xfrm>
            <a:off x="3192131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FD6B42-158A-300E-DE8A-3EA1F36ED6D3}"/>
              </a:ext>
            </a:extLst>
          </p:cNvPr>
          <p:cNvSpPr/>
          <p:nvPr/>
        </p:nvSpPr>
        <p:spPr>
          <a:xfrm>
            <a:off x="3843036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D3A68D6-6456-070D-9E5F-1E393A05FF10}"/>
              </a:ext>
            </a:extLst>
          </p:cNvPr>
          <p:cNvSpPr/>
          <p:nvPr/>
        </p:nvSpPr>
        <p:spPr>
          <a:xfrm>
            <a:off x="4430688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E998CED-F32E-A450-2016-310F8C279022}"/>
              </a:ext>
            </a:extLst>
          </p:cNvPr>
          <p:cNvSpPr/>
          <p:nvPr/>
        </p:nvSpPr>
        <p:spPr>
          <a:xfrm>
            <a:off x="417064" y="2389135"/>
            <a:ext cx="1080000" cy="1080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23E470-2BC4-3539-168C-8BFBEAFDE11B}"/>
              </a:ext>
            </a:extLst>
          </p:cNvPr>
          <p:cNvSpPr/>
          <p:nvPr/>
        </p:nvSpPr>
        <p:spPr>
          <a:xfrm>
            <a:off x="1497064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0812C1B-CC73-054D-1750-602F94082555}"/>
              </a:ext>
            </a:extLst>
          </p:cNvPr>
          <p:cNvSpPr/>
          <p:nvPr/>
        </p:nvSpPr>
        <p:spPr>
          <a:xfrm>
            <a:off x="331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18A97F0-371B-914C-C339-E1F27CD3295D}"/>
              </a:ext>
            </a:extLst>
          </p:cNvPr>
          <p:cNvSpPr/>
          <p:nvPr/>
        </p:nvSpPr>
        <p:spPr>
          <a:xfrm>
            <a:off x="4399931" y="2389135"/>
            <a:ext cx="1080000" cy="1080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270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C108-D046-05A8-1114-64320708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978C0CD-6993-DF57-922D-27C1EF61C2DB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3FD8AB-BA8E-8916-6F35-DEFC6129F24C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7F9C156-1413-EDD4-33F2-C328F2B51D06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EF5E8C2-0303-81F1-F8A4-EBB1B0218F08}"/>
              </a:ext>
            </a:extLst>
          </p:cNvPr>
          <p:cNvSpPr/>
          <p:nvPr/>
        </p:nvSpPr>
        <p:spPr>
          <a:xfrm>
            <a:off x="6096000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EF14CE-FED3-E4DA-9813-25F7F3D6EE96}"/>
              </a:ext>
            </a:extLst>
          </p:cNvPr>
          <p:cNvSpPr/>
          <p:nvPr/>
        </p:nvSpPr>
        <p:spPr>
          <a:xfrm>
            <a:off x="6746905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DDA27B-03C4-26F3-E1EA-119BF059E856}"/>
              </a:ext>
            </a:extLst>
          </p:cNvPr>
          <p:cNvSpPr/>
          <p:nvPr/>
        </p:nvSpPr>
        <p:spPr>
          <a:xfrm>
            <a:off x="7334557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6FE883-4D7F-3DA9-DA87-5F8E16991AE8}"/>
              </a:ext>
            </a:extLst>
          </p:cNvPr>
          <p:cNvSpPr/>
          <p:nvPr/>
        </p:nvSpPr>
        <p:spPr>
          <a:xfrm>
            <a:off x="3335663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CBAA2BE-4939-FB13-33AC-6369F69DB354}"/>
              </a:ext>
            </a:extLst>
          </p:cNvPr>
          <p:cNvGrpSpPr/>
          <p:nvPr/>
        </p:nvGrpSpPr>
        <p:grpSpPr>
          <a:xfrm>
            <a:off x="4193832" y="1526706"/>
            <a:ext cx="688037" cy="150282"/>
            <a:chOff x="5024207" y="4497850"/>
            <a:chExt cx="688037" cy="150282"/>
          </a:xfrm>
          <a:solidFill>
            <a:srgbClr val="67BA3D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3D7DEA5-3A65-A931-FBA7-A2D3A9BDEB82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E5629BD-3D05-0C25-1EED-F29FF58F010F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F33C42-FEE7-16D5-7679-B214B25384FF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E94776-2465-D062-85DF-8F3807CD2680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BDA1B32-248D-6D7B-65BA-52C82B129593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729D60-5DFC-1CB3-FB11-AE2227C78847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6A28847-34A2-B7FD-B549-0AA26334C51A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48B3B8-0A23-DC9E-2F3A-C72ED984360A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6FCF002-D8E9-9177-97B6-8A91EF9C9324}"/>
              </a:ext>
            </a:extLst>
          </p:cNvPr>
          <p:cNvSpPr/>
          <p:nvPr/>
        </p:nvSpPr>
        <p:spPr>
          <a:xfrm>
            <a:off x="2727869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FE7E44-4FAA-181F-6C0B-E35F50720CC8}"/>
              </a:ext>
            </a:extLst>
          </p:cNvPr>
          <p:cNvSpPr/>
          <p:nvPr/>
        </p:nvSpPr>
        <p:spPr>
          <a:xfrm>
            <a:off x="3767394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E16D79E-F535-D00C-3307-75D7ED53C224}"/>
              </a:ext>
            </a:extLst>
          </p:cNvPr>
          <p:cNvSpPr/>
          <p:nvPr/>
        </p:nvSpPr>
        <p:spPr>
          <a:xfrm>
            <a:off x="4355046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949812-EB1B-E4FC-19AC-7E50837B93F3}"/>
              </a:ext>
            </a:extLst>
          </p:cNvPr>
          <p:cNvSpPr/>
          <p:nvPr/>
        </p:nvSpPr>
        <p:spPr>
          <a:xfrm>
            <a:off x="8205753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F515FB-F1A0-5521-966C-56AFF42120A4}"/>
              </a:ext>
            </a:extLst>
          </p:cNvPr>
          <p:cNvSpPr/>
          <p:nvPr/>
        </p:nvSpPr>
        <p:spPr>
          <a:xfrm>
            <a:off x="8856658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DE22891-7548-E526-4F0B-C4C02F663788}"/>
              </a:ext>
            </a:extLst>
          </p:cNvPr>
          <p:cNvSpPr/>
          <p:nvPr/>
        </p:nvSpPr>
        <p:spPr>
          <a:xfrm>
            <a:off x="9444310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6694EA0-0AB2-CDE9-80BD-6BCFF05605CF}"/>
              </a:ext>
            </a:extLst>
          </p:cNvPr>
          <p:cNvSpPr/>
          <p:nvPr/>
        </p:nvSpPr>
        <p:spPr>
          <a:xfrm>
            <a:off x="5445416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5A44D93-518F-1FDE-B415-4430C3620E4C}"/>
              </a:ext>
            </a:extLst>
          </p:cNvPr>
          <p:cNvGrpSpPr/>
          <p:nvPr/>
        </p:nvGrpSpPr>
        <p:grpSpPr>
          <a:xfrm>
            <a:off x="6303585" y="4650186"/>
            <a:ext cx="688037" cy="150282"/>
            <a:chOff x="5024207" y="4497850"/>
            <a:chExt cx="688037" cy="150282"/>
          </a:xfrm>
          <a:solidFill>
            <a:srgbClr val="A8D039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7A78243D-196B-DA12-6E2D-968CFB5E7717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9046339-FBBB-E35B-48F6-600E0D46498B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1332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984ED-EF75-A7EC-15BE-154B6FE8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72B7604-E487-A159-6D9A-B577ED539A2A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E7C4ED-E3AE-7C3A-24E1-8E5C0CD90BCB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1BCC8F-17B3-0DEC-F466-0A04517ABECC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25AE2B7-532F-A072-E9AD-109E834726B5}"/>
              </a:ext>
            </a:extLst>
          </p:cNvPr>
          <p:cNvSpPr/>
          <p:nvPr/>
        </p:nvSpPr>
        <p:spPr>
          <a:xfrm>
            <a:off x="8468811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7D8CDF0-0896-D7A8-972F-FD194ABBDD77}"/>
              </a:ext>
            </a:extLst>
          </p:cNvPr>
          <p:cNvSpPr/>
          <p:nvPr/>
        </p:nvSpPr>
        <p:spPr>
          <a:xfrm>
            <a:off x="9119716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8B9E61-8115-0F9F-045E-17351A4B72CE}"/>
              </a:ext>
            </a:extLst>
          </p:cNvPr>
          <p:cNvSpPr/>
          <p:nvPr/>
        </p:nvSpPr>
        <p:spPr>
          <a:xfrm>
            <a:off x="9707368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B45A59-B2E6-BD1F-267E-42F7BD5371D5}"/>
              </a:ext>
            </a:extLst>
          </p:cNvPr>
          <p:cNvSpPr/>
          <p:nvPr/>
        </p:nvSpPr>
        <p:spPr>
          <a:xfrm>
            <a:off x="4454325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A2CF734-51E4-6B6A-4712-277191CC1E02}"/>
              </a:ext>
            </a:extLst>
          </p:cNvPr>
          <p:cNvGrpSpPr/>
          <p:nvPr/>
        </p:nvGrpSpPr>
        <p:grpSpPr>
          <a:xfrm>
            <a:off x="5312494" y="4138464"/>
            <a:ext cx="688037" cy="150282"/>
            <a:chOff x="5024207" y="4497850"/>
            <a:chExt cx="688037" cy="15028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B5F75B4-FF35-D9B3-EAF2-3DBA4BE97BD2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87BE58B-4477-ED92-01A6-E4439BA4086E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35069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8F5DD-8989-3FE6-F3C2-828C3F93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6D70C4B-1291-4C7D-1CD1-71A017FC571D}"/>
              </a:ext>
            </a:extLst>
          </p:cNvPr>
          <p:cNvSpPr/>
          <p:nvPr/>
        </p:nvSpPr>
        <p:spPr>
          <a:xfrm>
            <a:off x="653869" y="4009130"/>
            <a:ext cx="2520000" cy="864663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76550EE-4370-9F75-F2E0-D2AF667F045B}"/>
              </a:ext>
            </a:extLst>
          </p:cNvPr>
          <p:cNvSpPr/>
          <p:nvPr/>
        </p:nvSpPr>
        <p:spPr>
          <a:xfrm>
            <a:off x="653869" y="5593794"/>
            <a:ext cx="2520000" cy="720000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DEE4A2-0DFF-FE95-10CF-452E70422BFC}"/>
              </a:ext>
            </a:extLst>
          </p:cNvPr>
          <p:cNvSpPr/>
          <p:nvPr/>
        </p:nvSpPr>
        <p:spPr>
          <a:xfrm>
            <a:off x="653869" y="4873794"/>
            <a:ext cx="2520000" cy="720000"/>
          </a:xfrm>
          <a:prstGeom prst="rect">
            <a:avLst/>
          </a:prstGeom>
          <a:solidFill>
            <a:srgbClr val="5D090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F249E8-FD6D-CF1D-9721-562177F158C8}"/>
              </a:ext>
            </a:extLst>
          </p:cNvPr>
          <p:cNvSpPr/>
          <p:nvPr/>
        </p:nvSpPr>
        <p:spPr>
          <a:xfrm>
            <a:off x="6623189" y="1859376"/>
            <a:ext cx="2520000" cy="900000"/>
          </a:xfrm>
          <a:prstGeom prst="rect">
            <a:avLst/>
          </a:prstGeom>
          <a:solidFill>
            <a:srgbClr val="D8D8D8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781A73-04A8-FDB2-CB2A-6560C1FF1137}"/>
              </a:ext>
            </a:extLst>
          </p:cNvPr>
          <p:cNvSpPr/>
          <p:nvPr/>
        </p:nvSpPr>
        <p:spPr>
          <a:xfrm>
            <a:off x="6623189" y="2759376"/>
            <a:ext cx="2520000" cy="360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BB5A909-AA26-B80B-A947-A1BBE175F067}"/>
              </a:ext>
            </a:extLst>
          </p:cNvPr>
          <p:cNvSpPr/>
          <p:nvPr/>
        </p:nvSpPr>
        <p:spPr>
          <a:xfrm>
            <a:off x="7523189" y="419376"/>
            <a:ext cx="720000" cy="1440000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696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E13F-7521-7051-51FA-89C8EC53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72497CC-EEF8-77CC-ECA0-8BDA31A4D200}"/>
              </a:ext>
            </a:extLst>
          </p:cNvPr>
          <p:cNvSpPr/>
          <p:nvPr/>
        </p:nvSpPr>
        <p:spPr>
          <a:xfrm>
            <a:off x="427905" y="383667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2F5072-8273-EAA0-677E-AE1B134EE272}"/>
              </a:ext>
            </a:extLst>
          </p:cNvPr>
          <p:cNvSpPr/>
          <p:nvPr/>
        </p:nvSpPr>
        <p:spPr>
          <a:xfrm>
            <a:off x="1467430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EA05B2-C2DF-F6A2-9FFF-CD2DD5BBA25B}"/>
              </a:ext>
            </a:extLst>
          </p:cNvPr>
          <p:cNvSpPr/>
          <p:nvPr/>
        </p:nvSpPr>
        <p:spPr>
          <a:xfrm>
            <a:off x="2055082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Círculo parcial 9">
            <a:extLst>
              <a:ext uri="{FF2B5EF4-FFF2-40B4-BE49-F238E27FC236}">
                <a16:creationId xmlns:a16="http://schemas.microsoft.com/office/drawing/2014/main" id="{1FB55C5A-5F6D-8291-1B2A-DCA6CD93B442}"/>
              </a:ext>
            </a:extLst>
          </p:cNvPr>
          <p:cNvSpPr>
            <a:spLocks/>
          </p:cNvSpPr>
          <p:nvPr/>
        </p:nvSpPr>
        <p:spPr>
          <a:xfrm>
            <a:off x="737823" y="838335"/>
            <a:ext cx="1800000" cy="1620000"/>
          </a:xfrm>
          <a:prstGeom prst="pie">
            <a:avLst>
              <a:gd name="adj1" fmla="val 0"/>
              <a:gd name="adj2" fmla="val 10785586"/>
            </a:avLst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4A8C647-2BBF-285A-DE6E-4FBABCD2ACB4}"/>
              </a:ext>
            </a:extLst>
          </p:cNvPr>
          <p:cNvSpPr/>
          <p:nvPr/>
        </p:nvSpPr>
        <p:spPr>
          <a:xfrm>
            <a:off x="3295381" y="383667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8A38BD3-88F4-F6D3-CC5B-455AC34FCD98}"/>
              </a:ext>
            </a:extLst>
          </p:cNvPr>
          <p:cNvSpPr/>
          <p:nvPr/>
        </p:nvSpPr>
        <p:spPr>
          <a:xfrm>
            <a:off x="4334906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0F29B0A-4C16-564A-FF38-08B94167EB61}"/>
              </a:ext>
            </a:extLst>
          </p:cNvPr>
          <p:cNvSpPr/>
          <p:nvPr/>
        </p:nvSpPr>
        <p:spPr>
          <a:xfrm>
            <a:off x="4922558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227783B-CEC8-3AF0-F359-77977BEF489C}"/>
              </a:ext>
            </a:extLst>
          </p:cNvPr>
          <p:cNvGrpSpPr/>
          <p:nvPr/>
        </p:nvGrpSpPr>
        <p:grpSpPr>
          <a:xfrm>
            <a:off x="2537823" y="2797683"/>
            <a:ext cx="2160000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14D8EFAC-9911-DFD5-E424-D4E5BFE33D2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752FFA86-02CB-297D-661C-7A3FABA468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Círculo parcial 10">
              <a:extLst>
                <a:ext uri="{FF2B5EF4-FFF2-40B4-BE49-F238E27FC236}">
                  <a16:creationId xmlns:a16="http://schemas.microsoft.com/office/drawing/2014/main" id="{BC284F83-C00C-5247-A1FA-C5AF99376D37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532C389-BE3B-DCFA-892B-8187E0B1CBA6}"/>
              </a:ext>
            </a:extLst>
          </p:cNvPr>
          <p:cNvGrpSpPr/>
          <p:nvPr/>
        </p:nvGrpSpPr>
        <p:grpSpPr>
          <a:xfrm>
            <a:off x="5500829" y="2797683"/>
            <a:ext cx="2160000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3B21559-47A6-9CCA-6B84-BA17A7CE55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9FC9622-A507-7D79-6880-9C771C9B64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Círculo parcial 18">
              <a:extLst>
                <a:ext uri="{FF2B5EF4-FFF2-40B4-BE49-F238E27FC236}">
                  <a16:creationId xmlns:a16="http://schemas.microsoft.com/office/drawing/2014/main" id="{58340695-197F-C2AB-989B-2578DB9A32F2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B9C6D0-E7FC-43F0-9FDE-7C46A5B5D83C}"/>
              </a:ext>
            </a:extLst>
          </p:cNvPr>
          <p:cNvGrpSpPr/>
          <p:nvPr/>
        </p:nvGrpSpPr>
        <p:grpSpPr>
          <a:xfrm>
            <a:off x="8475347" y="2797683"/>
            <a:ext cx="2160000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2AA2E9F-AB0C-D0F0-6FDE-26BC65D9A0BC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7C582D52-84FD-DAFB-D977-B7DEE3E002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Círculo parcial 22">
              <a:extLst>
                <a:ext uri="{FF2B5EF4-FFF2-40B4-BE49-F238E27FC236}">
                  <a16:creationId xmlns:a16="http://schemas.microsoft.com/office/drawing/2014/main" id="{1AD4E549-EB6C-6892-6E57-68772B493D11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2382E0-57FF-F300-4591-05DB70F93A13}"/>
              </a:ext>
            </a:extLst>
          </p:cNvPr>
          <p:cNvGrpSpPr/>
          <p:nvPr/>
        </p:nvGrpSpPr>
        <p:grpSpPr>
          <a:xfrm>
            <a:off x="3373432" y="887355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32B9D3B-8093-CD5A-A8A3-B8D055B00FE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22F31711-5F58-524C-06AB-8A5BF26EC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Círculo parcial 30">
              <a:extLst>
                <a:ext uri="{FF2B5EF4-FFF2-40B4-BE49-F238E27FC236}">
                  <a16:creationId xmlns:a16="http://schemas.microsoft.com/office/drawing/2014/main" id="{B72C0F51-15F4-8620-E0F1-0C22FBDEA2CD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470C8A13-CB5E-02FA-DAB7-E5E0372F9711}"/>
              </a:ext>
            </a:extLst>
          </p:cNvPr>
          <p:cNvGrpSpPr/>
          <p:nvPr/>
        </p:nvGrpSpPr>
        <p:grpSpPr>
          <a:xfrm>
            <a:off x="2482318" y="4530048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7089D1B-D104-7E8C-B976-B43380E37F4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6A3B9D1-392D-FDB1-6D4A-8D1CF1867CB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Círculo parcial 34">
              <a:extLst>
                <a:ext uri="{FF2B5EF4-FFF2-40B4-BE49-F238E27FC236}">
                  <a16:creationId xmlns:a16="http://schemas.microsoft.com/office/drawing/2014/main" id="{90E78B61-903D-5290-D8A9-C1F03E01FCD0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0FB5190-99F3-5A38-938A-33988CBEAE1C}"/>
              </a:ext>
            </a:extLst>
          </p:cNvPr>
          <p:cNvGrpSpPr/>
          <p:nvPr/>
        </p:nvGrpSpPr>
        <p:grpSpPr>
          <a:xfrm>
            <a:off x="5445324" y="4530048"/>
            <a:ext cx="2259497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B16DAAD9-3B61-CF34-ABDC-28F1E405F30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B0EBC482-8B37-DA71-CD28-075D02F61CE0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Círculo parcial 38">
              <a:extLst>
                <a:ext uri="{FF2B5EF4-FFF2-40B4-BE49-F238E27FC236}">
                  <a16:creationId xmlns:a16="http://schemas.microsoft.com/office/drawing/2014/main" id="{1424B9D2-4258-8757-417B-8CBFEDE77728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25942D4-6CEA-029B-B035-C7F95AF8B79C}"/>
              </a:ext>
            </a:extLst>
          </p:cNvPr>
          <p:cNvGrpSpPr/>
          <p:nvPr/>
        </p:nvGrpSpPr>
        <p:grpSpPr>
          <a:xfrm>
            <a:off x="8419842" y="4530048"/>
            <a:ext cx="2259497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0D04E5F-96C6-7908-6D36-011554968A9E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BB0AAE30-F81F-A07F-58AA-EFA4E1B66B2D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Círculo parcial 42">
              <a:extLst>
                <a:ext uri="{FF2B5EF4-FFF2-40B4-BE49-F238E27FC236}">
                  <a16:creationId xmlns:a16="http://schemas.microsoft.com/office/drawing/2014/main" id="{D0C6F7A1-BF99-EC01-82C6-C870F01A660B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79883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C69D3-261C-36AC-0BD2-1C308C25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5DEE28D-2236-7D36-2A37-4A79E8A0FDB7}"/>
              </a:ext>
            </a:extLst>
          </p:cNvPr>
          <p:cNvSpPr/>
          <p:nvPr/>
        </p:nvSpPr>
        <p:spPr>
          <a:xfrm>
            <a:off x="2944627" y="1500148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0FC1429-9F3D-E3A7-5FFC-B23552786902}"/>
              </a:ext>
            </a:extLst>
          </p:cNvPr>
          <p:cNvSpPr/>
          <p:nvPr/>
        </p:nvSpPr>
        <p:spPr>
          <a:xfrm>
            <a:off x="3984152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CD39C9-A0D4-D9DE-78A3-7FCC28AABE9B}"/>
              </a:ext>
            </a:extLst>
          </p:cNvPr>
          <p:cNvSpPr/>
          <p:nvPr/>
        </p:nvSpPr>
        <p:spPr>
          <a:xfrm>
            <a:off x="4571804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0E4BBE1-23BD-B899-1F6F-14993A7412F5}"/>
              </a:ext>
            </a:extLst>
          </p:cNvPr>
          <p:cNvSpPr/>
          <p:nvPr/>
        </p:nvSpPr>
        <p:spPr>
          <a:xfrm>
            <a:off x="6570562" y="1500148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7FDDAF-D8D5-CC20-6AC0-9150BE47A69A}"/>
              </a:ext>
            </a:extLst>
          </p:cNvPr>
          <p:cNvSpPr/>
          <p:nvPr/>
        </p:nvSpPr>
        <p:spPr>
          <a:xfrm>
            <a:off x="7221467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0F542B-DF38-22C5-A589-ACBEE178FDF3}"/>
              </a:ext>
            </a:extLst>
          </p:cNvPr>
          <p:cNvSpPr/>
          <p:nvPr/>
        </p:nvSpPr>
        <p:spPr>
          <a:xfrm>
            <a:off x="7809119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BDF92E8-CF92-052E-A446-F7B9318F95F9}"/>
              </a:ext>
            </a:extLst>
          </p:cNvPr>
          <p:cNvGrpSpPr/>
          <p:nvPr/>
        </p:nvGrpSpPr>
        <p:grpSpPr>
          <a:xfrm>
            <a:off x="3072427" y="3549724"/>
            <a:ext cx="2160000" cy="1080000"/>
            <a:chOff x="2597865" y="2927739"/>
            <a:chExt cx="2160000" cy="108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D52AAE9-9DAE-B5B1-82CF-FC67DC117A83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26AEB23-6F02-90A1-4CE2-DEF3F1DE35F5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B6A328B-5678-CED8-8391-19A2C9C9ACED}"/>
              </a:ext>
            </a:extLst>
          </p:cNvPr>
          <p:cNvGrpSpPr/>
          <p:nvPr/>
        </p:nvGrpSpPr>
        <p:grpSpPr>
          <a:xfrm>
            <a:off x="6698362" y="3549724"/>
            <a:ext cx="2160000" cy="1080000"/>
            <a:chOff x="2597865" y="2927739"/>
            <a:chExt cx="2160000" cy="10800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612C8EA-757A-676F-B44D-B3DE433F69AB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F9769E3F-666A-0FD4-1D9C-A722CA52E012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503717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90897-DCD7-FFDC-B43F-CE2315DE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>
            <a:extLst>
              <a:ext uri="{FF2B5EF4-FFF2-40B4-BE49-F238E27FC236}">
                <a16:creationId xmlns:a16="http://schemas.microsoft.com/office/drawing/2014/main" id="{0009405C-63FC-82CA-0542-BFD40CB7B68A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348F9BC-A95B-B652-E569-D1ADD8C173F9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549EA3A-3ED7-4F69-8F64-CAB990432CDC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5DE16EF-846E-4072-C521-2C9A2AA8B04C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297D8A2-1363-8487-92FD-C05E67EB1D2F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22AF901-33F9-226A-2B58-77E56C39D737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FED1281-6B3A-6768-FA18-CA3F0F2E0081}"/>
              </a:ext>
            </a:extLst>
          </p:cNvPr>
          <p:cNvGrpSpPr/>
          <p:nvPr/>
        </p:nvGrpSpPr>
        <p:grpSpPr>
          <a:xfrm>
            <a:off x="5491218" y="626493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66C00650-28ED-B9C7-F28E-0BED6AD479F9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6CE490F3-4DEA-0CD2-A720-CB27A157DB35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F4ADB9-0364-CD86-44FC-B9EDDAE58C40}"/>
              </a:ext>
            </a:extLst>
          </p:cNvPr>
          <p:cNvSpPr>
            <a:spLocks noChangeAspect="1"/>
          </p:cNvSpPr>
          <p:nvPr/>
        </p:nvSpPr>
        <p:spPr>
          <a:xfrm>
            <a:off x="9885252" y="4371379"/>
            <a:ext cx="1817370" cy="2127504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6360B73C-D49D-EA67-B639-50208F11A4A1}"/>
              </a:ext>
            </a:extLst>
          </p:cNvPr>
          <p:cNvSpPr>
            <a:spLocks noChangeAspect="1"/>
          </p:cNvSpPr>
          <p:nvPr/>
        </p:nvSpPr>
        <p:spPr>
          <a:xfrm>
            <a:off x="5755687" y="472579"/>
            <a:ext cx="4919428" cy="5758928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8349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10AB9-90EB-BB85-D29E-8B83A13C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7EA8348-3152-7E94-8BCF-C73FC841BCB2}"/>
              </a:ext>
            </a:extLst>
          </p:cNvPr>
          <p:cNvSpPr/>
          <p:nvPr/>
        </p:nvSpPr>
        <p:spPr>
          <a:xfrm>
            <a:off x="1869018" y="387314"/>
            <a:ext cx="5144430" cy="4358422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38CBA2-C690-25FF-13B5-FA62627C2870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57CD0E5-FC11-3F1E-19F5-2F734D118291}"/>
              </a:ext>
            </a:extLst>
          </p:cNvPr>
          <p:cNvSpPr/>
          <p:nvPr/>
        </p:nvSpPr>
        <p:spPr>
          <a:xfrm>
            <a:off x="3209544" y="2221992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A37A8D-F1A0-949C-DD9D-4242F7B808DD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327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9D63C-8F8C-B729-40E7-7F7A519A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1EA3144-6BA8-CF28-1033-72A7CE8F4B69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2E9A59-FBAF-217F-6481-66E4D84414D9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E98CB02-AC77-0C4F-02C6-C6F0DA8E9CF4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F722D7-80B0-A2D4-49FD-10BFCB914BB8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41374A-602C-9278-A4BB-B7B8575F758A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5D3F48-DC68-C7B3-DE74-780073F5A2AC}"/>
              </a:ext>
            </a:extLst>
          </p:cNvPr>
          <p:cNvSpPr/>
          <p:nvPr/>
        </p:nvSpPr>
        <p:spPr>
          <a:xfrm>
            <a:off x="3581400" y="-274828"/>
            <a:ext cx="2579538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077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27AA5-8CD9-2571-B442-D78EC068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0DFB60F-6FBB-87A8-3242-2DC12ADE0322}"/>
              </a:ext>
            </a:extLst>
          </p:cNvPr>
          <p:cNvSpPr/>
          <p:nvPr/>
        </p:nvSpPr>
        <p:spPr>
          <a:xfrm>
            <a:off x="-945642" y="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332C76-989F-EF30-DB23-38BE2A1529F7}"/>
              </a:ext>
            </a:extLst>
          </p:cNvPr>
          <p:cNvSpPr/>
          <p:nvPr/>
        </p:nvSpPr>
        <p:spPr>
          <a:xfrm>
            <a:off x="159258" y="34726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ACD2B4D-9952-76A1-47C1-06F13CDC1945}"/>
              </a:ext>
            </a:extLst>
          </p:cNvPr>
          <p:cNvSpPr/>
          <p:nvPr/>
        </p:nvSpPr>
        <p:spPr>
          <a:xfrm>
            <a:off x="4706958" y="22656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F66682-778B-7CC2-9A31-ED912B689F80}"/>
              </a:ext>
            </a:extLst>
          </p:cNvPr>
          <p:cNvSpPr/>
          <p:nvPr/>
        </p:nvSpPr>
        <p:spPr>
          <a:xfrm>
            <a:off x="8788908" y="3391916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287CEAA-FA26-B11E-476B-DE03642400A4}"/>
              </a:ext>
            </a:extLst>
          </p:cNvPr>
          <p:cNvSpPr/>
          <p:nvPr/>
        </p:nvSpPr>
        <p:spPr>
          <a:xfrm>
            <a:off x="7684008" y="85852"/>
            <a:ext cx="514443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4FE2F6-C80D-6BBA-398D-AF807820FCD9}"/>
              </a:ext>
            </a:extLst>
          </p:cNvPr>
          <p:cNvSpPr/>
          <p:nvPr/>
        </p:nvSpPr>
        <p:spPr>
          <a:xfrm>
            <a:off x="1711917" y="51554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&lt;&lt;Antes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E47DC-EDE8-7B68-B445-6875FAAD7365}"/>
              </a:ext>
            </a:extLst>
          </p:cNvPr>
          <p:cNvSpPr/>
          <p:nvPr/>
        </p:nvSpPr>
        <p:spPr>
          <a:xfrm>
            <a:off x="6856346" y="515546"/>
            <a:ext cx="3278253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Después&gt;&gt;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6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74382-3692-0F64-567C-1326A452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BD83AFE-71C3-3D6F-7BE7-D77DE3FE15EB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D4216C-901D-FC92-F893-5FC58BDE4733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7C2C0A1-616E-AB5B-F310-D2F88C16B279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7B2D020-C7D0-A791-7A3F-4CB2B326DF59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7D6107-2E6B-3A46-5B00-78C5F7958EFF}"/>
              </a:ext>
            </a:extLst>
          </p:cNvPr>
          <p:cNvSpPr/>
          <p:nvPr/>
        </p:nvSpPr>
        <p:spPr>
          <a:xfrm>
            <a:off x="2354283" y="18465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EBED60-6BF3-787C-4CF3-E7C681646355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BD7526-2D16-BB60-8D5D-C6292DCADB2D}"/>
              </a:ext>
            </a:extLst>
          </p:cNvPr>
          <p:cNvSpPr/>
          <p:nvPr/>
        </p:nvSpPr>
        <p:spPr>
          <a:xfrm>
            <a:off x="1181100" y="-122428"/>
            <a:ext cx="491490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1746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D1C2-3BC2-D881-031B-0D6879F8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A450C8-A3A6-4278-B033-6A6DD786B347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FF66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A1B075-5D69-48E5-75C9-8A057230F729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6C5706-EAF9-6F3C-2356-A60E477E03B7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26A8A5-E9F8-46B6-BE87-2EBA6B90B022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2C80F9-67F5-5F6C-0736-F94C08EEF585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76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12523D-E8F5-DCDB-F5DD-7C09D007414B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4380F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645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48F88-390A-89D9-2F96-C62E5B5C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04793EE-CF73-2513-F292-6270B91A6B3F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C4BED4-C7BC-FD98-C031-C17E3B7F20C1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56DD03-9F22-1F60-EDC9-A32C99C23BB5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EE42DF7-6985-3F0C-9461-01518E146C74}"/>
              </a:ext>
            </a:extLst>
          </p:cNvPr>
          <p:cNvSpPr/>
          <p:nvPr/>
        </p:nvSpPr>
        <p:spPr>
          <a:xfrm>
            <a:off x="6096000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E61739-FBE9-5469-8EE2-1E28DF6834D4}"/>
              </a:ext>
            </a:extLst>
          </p:cNvPr>
          <p:cNvSpPr/>
          <p:nvPr/>
        </p:nvSpPr>
        <p:spPr>
          <a:xfrm>
            <a:off x="6746905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4BB3356-0518-E43B-7132-A240B25124A5}"/>
              </a:ext>
            </a:extLst>
          </p:cNvPr>
          <p:cNvSpPr/>
          <p:nvPr/>
        </p:nvSpPr>
        <p:spPr>
          <a:xfrm>
            <a:off x="7334557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F8F2F6A-88F7-847F-20C1-1A74CAC01E69}"/>
              </a:ext>
            </a:extLst>
          </p:cNvPr>
          <p:cNvSpPr/>
          <p:nvPr/>
        </p:nvSpPr>
        <p:spPr>
          <a:xfrm>
            <a:off x="3335663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AAC0424-B9A1-5C04-1C49-C66BD82497EA}"/>
              </a:ext>
            </a:extLst>
          </p:cNvPr>
          <p:cNvGrpSpPr/>
          <p:nvPr/>
        </p:nvGrpSpPr>
        <p:grpSpPr>
          <a:xfrm>
            <a:off x="4193832" y="1526706"/>
            <a:ext cx="688037" cy="150282"/>
            <a:chOff x="5024207" y="4497850"/>
            <a:chExt cx="688037" cy="150282"/>
          </a:xfrm>
          <a:solidFill>
            <a:srgbClr val="F7E633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907D0DF-CD64-FC5F-C312-EE212EBBA29F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0B63A16-33A3-25C0-76F1-B44C1D5614E2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3FF726-FE7D-FB9F-1EC2-2430AD3409EF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2A45E5-557E-E831-252B-46718F2FF1E3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A97A168-968F-C990-9348-B9BD923CC664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B18FA9E-D3FA-58C0-CFE7-02692DF0363E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F47AE2B-87F6-82D4-BCAE-8A2737563586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D8D3056-4172-E1B9-2E41-20538E781EB2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45150BA-3E4B-B05F-2E29-ED2CD1119EA8}"/>
              </a:ext>
            </a:extLst>
          </p:cNvPr>
          <p:cNvSpPr/>
          <p:nvPr/>
        </p:nvSpPr>
        <p:spPr>
          <a:xfrm>
            <a:off x="2727869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F273D53-FEAE-263C-8192-A778DD97C8A3}"/>
              </a:ext>
            </a:extLst>
          </p:cNvPr>
          <p:cNvSpPr/>
          <p:nvPr/>
        </p:nvSpPr>
        <p:spPr>
          <a:xfrm>
            <a:off x="3767394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93800F2-0846-F058-A652-DE6CB93EB851}"/>
              </a:ext>
            </a:extLst>
          </p:cNvPr>
          <p:cNvSpPr/>
          <p:nvPr/>
        </p:nvSpPr>
        <p:spPr>
          <a:xfrm>
            <a:off x="4355046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49186F-07F9-7D1D-CE3E-E3B7AD5459BA}"/>
              </a:ext>
            </a:extLst>
          </p:cNvPr>
          <p:cNvSpPr/>
          <p:nvPr/>
        </p:nvSpPr>
        <p:spPr>
          <a:xfrm>
            <a:off x="8205753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DCB8AB9-5E65-EEB2-2BCE-F2D4D0CEAF8F}"/>
              </a:ext>
            </a:extLst>
          </p:cNvPr>
          <p:cNvSpPr/>
          <p:nvPr/>
        </p:nvSpPr>
        <p:spPr>
          <a:xfrm>
            <a:off x="8856658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289B267-38B4-3A62-5359-4427769EE48D}"/>
              </a:ext>
            </a:extLst>
          </p:cNvPr>
          <p:cNvSpPr/>
          <p:nvPr/>
        </p:nvSpPr>
        <p:spPr>
          <a:xfrm>
            <a:off x="9444310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77BE9D2-6F52-4032-2367-19B232C10A99}"/>
              </a:ext>
            </a:extLst>
          </p:cNvPr>
          <p:cNvSpPr/>
          <p:nvPr/>
        </p:nvSpPr>
        <p:spPr>
          <a:xfrm>
            <a:off x="5445416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F2EE90F-DD77-29B2-1B0C-AC71B7100BF2}"/>
              </a:ext>
            </a:extLst>
          </p:cNvPr>
          <p:cNvGrpSpPr/>
          <p:nvPr/>
        </p:nvGrpSpPr>
        <p:grpSpPr>
          <a:xfrm>
            <a:off x="6303585" y="4650186"/>
            <a:ext cx="688037" cy="150282"/>
            <a:chOff x="5024207" y="4497850"/>
            <a:chExt cx="688037" cy="150282"/>
          </a:xfrm>
          <a:solidFill>
            <a:srgbClr val="F09F2C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60CBBFDD-4C7A-B962-1847-CDE19812599D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EEAD684-8E65-9679-FD66-FE73612F9098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50278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2270-B80D-A8DA-1BD1-6413B2B7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8214A0E-CF96-881E-BC4E-EAFC4175026A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D354ED-9C7B-78F1-6041-BB0C683622E0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FB497D-DEB1-AFEF-1C75-AD7F948038C8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6047CE-EE37-0CD5-9F83-1D0E113552C3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F290FF4-451A-1084-F157-12BED60549D2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9EA9362-4348-3B71-D88E-348F5D008370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0246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34C2-BF5D-B6D1-0EE0-F1A0EA05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9A53B07-5057-4EC2-41E7-B03AEA49018D}"/>
              </a:ext>
            </a:extLst>
          </p:cNvPr>
          <p:cNvSpPr/>
          <p:nvPr/>
        </p:nvSpPr>
        <p:spPr>
          <a:xfrm>
            <a:off x="2225475" y="1465544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B3B674B-02F2-BF1F-03B6-B5EBF287F38A}"/>
              </a:ext>
            </a:extLst>
          </p:cNvPr>
          <p:cNvSpPr/>
          <p:nvPr/>
        </p:nvSpPr>
        <p:spPr>
          <a:xfrm>
            <a:off x="2225475" y="4718849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4F050C-14E2-8460-F5C1-F6C1899D9DD5}"/>
              </a:ext>
            </a:extLst>
          </p:cNvPr>
          <p:cNvSpPr/>
          <p:nvPr/>
        </p:nvSpPr>
        <p:spPr>
          <a:xfrm>
            <a:off x="623475" y="4718849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FF46F2-36D9-BD22-CB64-6B9FA96EC4A8}"/>
              </a:ext>
            </a:extLst>
          </p:cNvPr>
          <p:cNvSpPr/>
          <p:nvPr/>
        </p:nvSpPr>
        <p:spPr>
          <a:xfrm>
            <a:off x="623475" y="146554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41F380-7B9C-45E4-ECE6-1E3E36A22733}"/>
              </a:ext>
            </a:extLst>
          </p:cNvPr>
          <p:cNvSpPr/>
          <p:nvPr/>
        </p:nvSpPr>
        <p:spPr>
          <a:xfrm>
            <a:off x="9966525" y="146554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21A6DD-2648-D591-91DA-BB149A80E049}"/>
              </a:ext>
            </a:extLst>
          </p:cNvPr>
          <p:cNvSpPr/>
          <p:nvPr/>
        </p:nvSpPr>
        <p:spPr>
          <a:xfrm>
            <a:off x="9966525" y="4718849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5E1DB3-732D-ACC3-C89F-F48EB4819D94}"/>
              </a:ext>
            </a:extLst>
          </p:cNvPr>
          <p:cNvSpPr/>
          <p:nvPr/>
        </p:nvSpPr>
        <p:spPr>
          <a:xfrm>
            <a:off x="1644555" y="3711701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Energía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C91E23-677E-244B-FBA6-1A41DE554520}"/>
              </a:ext>
            </a:extLst>
          </p:cNvPr>
          <p:cNvSpPr/>
          <p:nvPr/>
        </p:nvSpPr>
        <p:spPr>
          <a:xfrm>
            <a:off x="1644555" y="45839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Hambre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88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B79B21-5EE8-15CA-734C-90E044ED1DAF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B47DD1-9BB7-B89B-DA1F-8ADD19CB863F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2521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2DF1-F268-B606-12F8-E9335268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137E62-EEC4-B88A-B54E-58888EA4CF8A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2E7DE4-D816-4F20-F5FE-A30F872F584A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456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BFD1-A7E0-861D-7347-70631E7B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F05AF94-4BB2-9A09-BE2F-B5B71EA1EA9E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5C3B00-ED90-0D83-F0C5-07406791724C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4509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76EBD-F288-7187-DAFD-0D319C5E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16DB0E-9403-1914-FE77-72522BF33F49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5865DD-39CD-E7E7-1EB7-24DD3F43ADE3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814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E2B3AC30-3785-F4EF-CFE4-2E6A6BFA7BA4}"/>
              </a:ext>
            </a:extLst>
          </p:cNvPr>
          <p:cNvSpPr/>
          <p:nvPr/>
        </p:nvSpPr>
        <p:spPr>
          <a:xfrm>
            <a:off x="2258568" y="1828800"/>
            <a:ext cx="1088136" cy="165506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6FB7059-C49D-CB49-E83C-BAE321BAA4F3}"/>
              </a:ext>
            </a:extLst>
          </p:cNvPr>
          <p:cNvSpPr/>
          <p:nvPr/>
        </p:nvSpPr>
        <p:spPr>
          <a:xfrm>
            <a:off x="1714500" y="2557272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B72973B3-C7A4-7E56-D5D0-32217D575F7E}"/>
              </a:ext>
            </a:extLst>
          </p:cNvPr>
          <p:cNvSpPr/>
          <p:nvPr/>
        </p:nvSpPr>
        <p:spPr>
          <a:xfrm>
            <a:off x="2957322" y="2398776"/>
            <a:ext cx="778764" cy="1085088"/>
          </a:xfrm>
          <a:prstGeom prst="triangle">
            <a:avLst>
              <a:gd name="adj" fmla="val 634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0B388016-F68B-7358-9E77-C3E75879A2E8}"/>
              </a:ext>
            </a:extLst>
          </p:cNvPr>
          <p:cNvSpPr/>
          <p:nvPr/>
        </p:nvSpPr>
        <p:spPr>
          <a:xfrm>
            <a:off x="6678170" y="1213104"/>
            <a:ext cx="1088136" cy="1655064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8A8D41C2-13B0-43CE-11AA-9409827A0555}"/>
              </a:ext>
            </a:extLst>
          </p:cNvPr>
          <p:cNvSpPr/>
          <p:nvPr/>
        </p:nvSpPr>
        <p:spPr>
          <a:xfrm>
            <a:off x="7067552" y="1941576"/>
            <a:ext cx="1088136" cy="926592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A381D234-906F-BC2F-73B5-660C13144F2E}"/>
              </a:ext>
            </a:extLst>
          </p:cNvPr>
          <p:cNvSpPr/>
          <p:nvPr/>
        </p:nvSpPr>
        <p:spPr>
          <a:xfrm>
            <a:off x="4928618" y="4288536"/>
            <a:ext cx="713230" cy="1370076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CC94424-E379-FBE0-EA27-9628DD27F031}"/>
              </a:ext>
            </a:extLst>
          </p:cNvPr>
          <p:cNvSpPr/>
          <p:nvPr/>
        </p:nvSpPr>
        <p:spPr>
          <a:xfrm>
            <a:off x="4579242" y="4928616"/>
            <a:ext cx="625600" cy="729996"/>
          </a:xfrm>
          <a:prstGeom prst="triangle">
            <a:avLst>
              <a:gd name="adj" fmla="val 34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35B01D91-CA95-5695-4466-07608913C77A}"/>
              </a:ext>
            </a:extLst>
          </p:cNvPr>
          <p:cNvSpPr/>
          <p:nvPr/>
        </p:nvSpPr>
        <p:spPr>
          <a:xfrm>
            <a:off x="9084375" y="4434840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F8CA5AB-F551-1D65-7EBC-2DE8209E70B6}"/>
              </a:ext>
            </a:extLst>
          </p:cNvPr>
          <p:cNvSpPr/>
          <p:nvPr/>
        </p:nvSpPr>
        <p:spPr>
          <a:xfrm>
            <a:off x="9302878" y="4161282"/>
            <a:ext cx="1088136" cy="1200150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1030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501520" y="1834520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A04A7-A2C7-1824-2C22-34FA89C7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8471219-2354-1C7B-F15A-56D948006CBA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58C0C1-C01C-45A3-3A78-FDBC86AF615D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190DA46-FAC3-A817-542A-163ECF0D8BB3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285A23-458D-EBFB-D3AA-6961723C829C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0786342-201A-9D8A-0B4C-30090D55A124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05137DA-03F3-EA56-5ED4-EF57B88CDA95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BC14A5C-6A87-9FD4-09CD-9CE36AE9E056}"/>
              </a:ext>
            </a:extLst>
          </p:cNvPr>
          <p:cNvSpPr/>
          <p:nvPr/>
        </p:nvSpPr>
        <p:spPr>
          <a:xfrm>
            <a:off x="1914269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412BE6E-844E-AD43-7292-54804CB69EFB}"/>
              </a:ext>
            </a:extLst>
          </p:cNvPr>
          <p:cNvSpPr/>
          <p:nvPr/>
        </p:nvSpPr>
        <p:spPr>
          <a:xfrm>
            <a:off x="2953794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7C38EC7-FA1E-2995-311C-11DF4391E227}"/>
              </a:ext>
            </a:extLst>
          </p:cNvPr>
          <p:cNvSpPr/>
          <p:nvPr/>
        </p:nvSpPr>
        <p:spPr>
          <a:xfrm>
            <a:off x="3541446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F7CF1D-CE75-9F65-7E94-583BEE21AB57}"/>
              </a:ext>
            </a:extLst>
          </p:cNvPr>
          <p:cNvSpPr/>
          <p:nvPr/>
        </p:nvSpPr>
        <p:spPr>
          <a:xfrm>
            <a:off x="7392153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B60F928-AE17-93D6-827C-ED37E1FF9034}"/>
              </a:ext>
            </a:extLst>
          </p:cNvPr>
          <p:cNvSpPr/>
          <p:nvPr/>
        </p:nvSpPr>
        <p:spPr>
          <a:xfrm>
            <a:off x="8043058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3A4A1DF-9C2A-0A0C-0CBF-46EAA68368DE}"/>
              </a:ext>
            </a:extLst>
          </p:cNvPr>
          <p:cNvSpPr/>
          <p:nvPr/>
        </p:nvSpPr>
        <p:spPr>
          <a:xfrm>
            <a:off x="8630710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B281F61-7B66-C9B4-9F1F-05B28E74A4CE}"/>
              </a:ext>
            </a:extLst>
          </p:cNvPr>
          <p:cNvSpPr/>
          <p:nvPr/>
        </p:nvSpPr>
        <p:spPr>
          <a:xfrm>
            <a:off x="4631816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B80D39B-0665-B0ED-1EB5-A91D8EE2C471}"/>
              </a:ext>
            </a:extLst>
          </p:cNvPr>
          <p:cNvGrpSpPr/>
          <p:nvPr/>
        </p:nvGrpSpPr>
        <p:grpSpPr>
          <a:xfrm>
            <a:off x="5489985" y="2931456"/>
            <a:ext cx="688037" cy="150282"/>
            <a:chOff x="5024207" y="4497850"/>
            <a:chExt cx="688037" cy="150282"/>
          </a:xfrm>
          <a:solidFill>
            <a:srgbClr val="DE2626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FF5549A-95A5-A918-8357-689B5089BE46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DD8A697-483C-603C-0BFD-0DCBBD1DC020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25212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B1F8B41D-197D-B430-7969-B6F216643BF9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03FD5854-3717-11A3-B060-2592F9F124EA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solidFill>
              <a:srgbClr val="00B05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E948BC0-1EAB-CEE0-86FF-670CD6608825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1D1F642-A9BF-B359-8B28-E0AA9C8C298C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8E82060-6FFF-1047-FE2E-7434CD9BF4AC}"/>
              </a:ext>
            </a:extLst>
          </p:cNvPr>
          <p:cNvGrpSpPr/>
          <p:nvPr/>
        </p:nvGrpSpPr>
        <p:grpSpPr>
          <a:xfrm>
            <a:off x="3520983" y="817242"/>
            <a:ext cx="2415600" cy="2414016"/>
            <a:chOff x="3520983" y="817242"/>
            <a:chExt cx="2415600" cy="241401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53A6093-1E46-3505-FCE1-0BFC37A7E8C1}"/>
                </a:ext>
              </a:extLst>
            </p:cNvPr>
            <p:cNvSpPr/>
            <p:nvPr/>
          </p:nvSpPr>
          <p:spPr>
            <a:xfrm>
              <a:off x="3520983" y="817242"/>
              <a:ext cx="2415600" cy="2414016"/>
            </a:xfrm>
            <a:prstGeom prst="ellipse">
              <a:avLst/>
            </a:prstGeom>
            <a:solidFill>
              <a:srgbClr val="00B05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01F61FE-9DE2-34AF-2442-A87322443B0D}"/>
                </a:ext>
              </a:extLst>
            </p:cNvPr>
            <p:cNvGrpSpPr/>
            <p:nvPr/>
          </p:nvGrpSpPr>
          <p:grpSpPr>
            <a:xfrm>
              <a:off x="4379152" y="1526706"/>
              <a:ext cx="688037" cy="150282"/>
              <a:chOff x="5024207" y="4497850"/>
              <a:chExt cx="688037" cy="150282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6F2E97DF-961A-0C03-4B8B-0E13B640DE87}"/>
                  </a:ext>
                </a:extLst>
              </p:cNvPr>
              <p:cNvSpPr/>
              <p:nvPr/>
            </p:nvSpPr>
            <p:spPr>
              <a:xfrm>
                <a:off x="5024207" y="4497850"/>
                <a:ext cx="100385" cy="150282"/>
              </a:xfrm>
              <a:prstGeom prst="rect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F1E5EA8-6B30-8837-BD96-43EC850C33AD}"/>
                  </a:ext>
                </a:extLst>
              </p:cNvPr>
              <p:cNvSpPr/>
              <p:nvPr/>
            </p:nvSpPr>
            <p:spPr>
              <a:xfrm>
                <a:off x="5611859" y="4497850"/>
                <a:ext cx="100385" cy="150282"/>
              </a:xfrm>
              <a:prstGeom prst="rect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60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7F9C7-0F13-D949-C4C6-B03582ACE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55D50A2-C1B5-D4DC-7BA3-65B41C746941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4AC15E43-EFA4-B3EE-9D9F-6B26CD3622C6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D235C70-F5CE-FA54-3755-2CC0A21E357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A2D3852-B19E-AB42-72A2-FA7F34AEA1F5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6B2C94E0-027F-3F2F-7AF8-B30918691E73}"/>
              </a:ext>
            </a:extLst>
          </p:cNvPr>
          <p:cNvGrpSpPr/>
          <p:nvPr/>
        </p:nvGrpSpPr>
        <p:grpSpPr>
          <a:xfrm>
            <a:off x="3520983" y="817242"/>
            <a:ext cx="2415600" cy="2414016"/>
            <a:chOff x="618116" y="817242"/>
            <a:chExt cx="2415600" cy="2414016"/>
          </a:xfrm>
          <a:solidFill>
            <a:srgbClr val="FE00FF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CC89A73-8079-F69A-F0C2-BF94B8D19A63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A3D71B9E-B7FB-852B-9056-71474F392E6A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CEC6CCB-167F-C25C-D558-A7BE85135043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03F4BE5-7B99-6609-F3A7-892B62167E44}"/>
              </a:ext>
            </a:extLst>
          </p:cNvPr>
          <p:cNvGrpSpPr/>
          <p:nvPr/>
        </p:nvGrpSpPr>
        <p:grpSpPr>
          <a:xfrm>
            <a:off x="6428863" y="817242"/>
            <a:ext cx="2415600" cy="2414016"/>
            <a:chOff x="618116" y="817242"/>
            <a:chExt cx="2415600" cy="2414016"/>
          </a:xfrm>
          <a:solidFill>
            <a:srgbClr val="FFFFFF"/>
          </a:solidFill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DBFF3C4-4307-3A6C-EB45-BE884281EC46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56E0A6EC-7B2E-F9C7-6DA6-806A501EF484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F66E338-1A83-5A18-9BE8-38866870E760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52689CC-835A-B5EB-25E1-F6648605CCBA}"/>
              </a:ext>
            </a:extLst>
          </p:cNvPr>
          <p:cNvGrpSpPr/>
          <p:nvPr/>
        </p:nvGrpSpPr>
        <p:grpSpPr>
          <a:xfrm>
            <a:off x="618116" y="3626743"/>
            <a:ext cx="2415600" cy="2414016"/>
            <a:chOff x="618116" y="817242"/>
            <a:chExt cx="2415600" cy="2414016"/>
          </a:xfrm>
          <a:solidFill>
            <a:srgbClr val="6203FF"/>
          </a:solidFill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B0C6D74B-FF5F-A38D-0286-434412BF3E61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5126CFC-4601-7639-33FA-903981760BD8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94D6691-7F81-CAF2-991F-FA68276AB11F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CB82376-6F9C-CB5D-DB9D-E923F8C7C246}"/>
              </a:ext>
            </a:extLst>
          </p:cNvPr>
          <p:cNvGrpSpPr/>
          <p:nvPr/>
        </p:nvGrpSpPr>
        <p:grpSpPr>
          <a:xfrm>
            <a:off x="3520983" y="3626743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8FB2EEA-24D9-8210-1369-B2C36DFDCA2A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5C9DD90-CC9D-8C5E-31CE-3B5D92C716F0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2B7C4063-006B-D891-FB03-DABD86B4AA6A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AAFB5AB-4EB4-93CF-FD18-8B0988EC1643}"/>
              </a:ext>
            </a:extLst>
          </p:cNvPr>
          <p:cNvGrpSpPr/>
          <p:nvPr/>
        </p:nvGrpSpPr>
        <p:grpSpPr>
          <a:xfrm>
            <a:off x="9158284" y="3938801"/>
            <a:ext cx="2415600" cy="2414016"/>
            <a:chOff x="618116" y="817242"/>
            <a:chExt cx="2415600" cy="2414016"/>
          </a:xfrm>
          <a:solidFill>
            <a:srgbClr val="6203FF"/>
          </a:solidFill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800BB40-11BE-61B3-05E0-517532602338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19DDC49-00B8-3676-4B43-CD38352D2231}"/>
                </a:ext>
              </a:extLst>
            </p:cNvPr>
            <p:cNvSpPr/>
            <p:nvPr/>
          </p:nvSpPr>
          <p:spPr>
            <a:xfrm>
              <a:off x="1307121" y="156191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28557A8-21FC-32C6-8A63-1B6EEB861E99}"/>
                </a:ext>
              </a:extLst>
            </p:cNvPr>
            <p:cNvSpPr/>
            <p:nvPr/>
          </p:nvSpPr>
          <p:spPr>
            <a:xfrm>
              <a:off x="1894773" y="156191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94026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7AC44-F39D-2F11-F2EC-AF13B7C4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>
            <a:extLst>
              <a:ext uri="{FF2B5EF4-FFF2-40B4-BE49-F238E27FC236}">
                <a16:creationId xmlns:a16="http://schemas.microsoft.com/office/drawing/2014/main" id="{91FF4583-9900-330E-9DEE-D4EB885460ED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4428B58-9708-F448-A4C6-0CD879BF4F11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15DBF03-22D6-786B-02C6-BCFAB2F5F489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38F528F-8F83-C799-7C57-7A137C66144F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1E36C9D-42EF-4B7F-61A3-4EEE470E10D1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332551A-3ADC-1645-7EB4-C5F3E25EB963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180E8BD-821F-53C1-7E46-83EA020AC059}"/>
              </a:ext>
            </a:extLst>
          </p:cNvPr>
          <p:cNvGrpSpPr/>
          <p:nvPr/>
        </p:nvGrpSpPr>
        <p:grpSpPr>
          <a:xfrm>
            <a:off x="5491218" y="626493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7802C71B-1493-E595-82E0-D6CB19ABA6B1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E90B42B-E565-E7FD-CF37-57BCE924C990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F0873FCD-9966-6715-6C58-373247299DA0}"/>
              </a:ext>
            </a:extLst>
          </p:cNvPr>
          <p:cNvSpPr>
            <a:spLocks noChangeAspect="1"/>
          </p:cNvSpPr>
          <p:nvPr/>
        </p:nvSpPr>
        <p:spPr>
          <a:xfrm>
            <a:off x="5987181" y="472579"/>
            <a:ext cx="4919428" cy="5758928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823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0D86B-F1BE-5BBF-BFA2-4A6D77E6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91436A-8B66-038C-584E-7522106D1480}"/>
              </a:ext>
            </a:extLst>
          </p:cNvPr>
          <p:cNvSpPr/>
          <p:nvPr/>
        </p:nvSpPr>
        <p:spPr>
          <a:xfrm>
            <a:off x="2659380" y="1384300"/>
            <a:ext cx="2214880" cy="4224020"/>
          </a:xfrm>
          <a:prstGeom prst="rect">
            <a:avLst/>
          </a:prstGeom>
          <a:solidFill>
            <a:srgbClr val="03FF1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11ADFD-306E-2333-7F0C-6C85B9A2AB23}"/>
              </a:ext>
            </a:extLst>
          </p:cNvPr>
          <p:cNvSpPr/>
          <p:nvPr/>
        </p:nvSpPr>
        <p:spPr>
          <a:xfrm>
            <a:off x="2760980" y="1797050"/>
            <a:ext cx="1376680" cy="3398520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A935BC-210E-433B-DF64-4A259003B527}"/>
              </a:ext>
            </a:extLst>
          </p:cNvPr>
          <p:cNvSpPr/>
          <p:nvPr/>
        </p:nvSpPr>
        <p:spPr>
          <a:xfrm>
            <a:off x="2760980" y="2018030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2CD5CD-BC0F-A494-8F16-AD542E710D1D}"/>
              </a:ext>
            </a:extLst>
          </p:cNvPr>
          <p:cNvSpPr/>
          <p:nvPr/>
        </p:nvSpPr>
        <p:spPr>
          <a:xfrm>
            <a:off x="2760980" y="2552383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EE6FDA7-E6D4-34FC-39A1-D311A7B1531A}"/>
              </a:ext>
            </a:extLst>
          </p:cNvPr>
          <p:cNvSpPr/>
          <p:nvPr/>
        </p:nvSpPr>
        <p:spPr>
          <a:xfrm>
            <a:off x="2760980" y="3086736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D5CB94-5C5A-0658-FDE4-CEAE5DBE5123}"/>
              </a:ext>
            </a:extLst>
          </p:cNvPr>
          <p:cNvSpPr/>
          <p:nvPr/>
        </p:nvSpPr>
        <p:spPr>
          <a:xfrm>
            <a:off x="2760980" y="3615690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D2E06E4-1D90-FB1A-AD83-80AEF6D4F556}"/>
              </a:ext>
            </a:extLst>
          </p:cNvPr>
          <p:cNvSpPr/>
          <p:nvPr/>
        </p:nvSpPr>
        <p:spPr>
          <a:xfrm>
            <a:off x="2760980" y="4144644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A0217F-8188-7875-ACFD-700807030F3D}"/>
              </a:ext>
            </a:extLst>
          </p:cNvPr>
          <p:cNvSpPr/>
          <p:nvPr/>
        </p:nvSpPr>
        <p:spPr>
          <a:xfrm>
            <a:off x="2760980" y="4673598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115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DAFE-F482-B700-F33C-B46AC2F7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9518AD88-BA3E-4900-0A6A-81AF302F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0686"/>
            <a:ext cx="4513732" cy="4513732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CCC16317-AF84-A3AB-01F4-EE5360F84B47}"/>
              </a:ext>
            </a:extLst>
          </p:cNvPr>
          <p:cNvGrpSpPr/>
          <p:nvPr/>
        </p:nvGrpSpPr>
        <p:grpSpPr>
          <a:xfrm>
            <a:off x="-881083" y="2221992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7D44522-C839-06F7-0290-F4353FEF0742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F18D5F86-3883-EB00-FA70-6B1C6A3E11FD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414450C-7689-EF26-5F0F-023092716A9F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EBF06D3C-A1E2-3D29-EB3A-EBD1019F7CEE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E440021-1E52-D010-F448-C0F01049A43C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459283A-9BD9-166D-C92B-58B227B84AAB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204909-EE4D-703D-5931-6ED088697789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11865C-1975-6575-ED78-6AC227FFBCB3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69CB609-2145-D64F-BCA1-7CA319EAECDC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591B512-EF6F-3D8B-C63D-FD052A8E94FA}"/>
              </a:ext>
            </a:extLst>
          </p:cNvPr>
          <p:cNvSpPr>
            <a:spLocks noChangeAspect="1"/>
          </p:cNvSpPr>
          <p:nvPr/>
        </p:nvSpPr>
        <p:spPr>
          <a:xfrm>
            <a:off x="6387778" y="316011"/>
            <a:ext cx="5369820" cy="6286179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547452D-DECB-16C5-C6EB-822713B5BBCA}"/>
              </a:ext>
            </a:extLst>
          </p:cNvPr>
          <p:cNvSpPr/>
          <p:nvPr/>
        </p:nvSpPr>
        <p:spPr>
          <a:xfrm>
            <a:off x="6096000" y="-1659657"/>
            <a:ext cx="3267971" cy="113579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(Imagen)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86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29</Words>
  <Application>Microsoft Office PowerPoint</Application>
  <PresentationFormat>Panorámica</PresentationFormat>
  <Paragraphs>13</Paragraphs>
  <Slides>42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32</cp:revision>
  <dcterms:created xsi:type="dcterms:W3CDTF">2024-10-27T02:38:06Z</dcterms:created>
  <dcterms:modified xsi:type="dcterms:W3CDTF">2024-11-19T08:12:42Z</dcterms:modified>
</cp:coreProperties>
</file>