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CFF"/>
    <a:srgbClr val="6199FF"/>
    <a:srgbClr val="0A3BD8"/>
    <a:srgbClr val="0E0EF2"/>
    <a:srgbClr val="3B3838"/>
    <a:srgbClr val="AFABAB"/>
    <a:srgbClr val="E006FC"/>
    <a:srgbClr val="FF09F3"/>
    <a:srgbClr val="BA03FF"/>
    <a:srgbClr val="0C5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-13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19F9-EBC6-2604-8353-8E1A52CE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DB3FC0-5DE0-786C-13BF-EF8F2F7A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DCE9B-8F94-BF17-C2A4-FC9D2C81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6E5D4-7D20-C23D-6935-1EFE35CE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74BD62-7627-3B13-FFF0-9C0E414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652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E5B52-57CB-2200-E8EB-252E3EDA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1BD6E7-F30F-15F7-9911-845BDD880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5362B-31AC-FA5B-F047-7D320CCC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4DA3BA-E86E-8145-EE23-D1D6A4AD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7CEC1-621A-D9FF-DDD2-872EABEF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637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A2E8E4-7C1B-5600-0890-8EA90FFB1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C84CE3-9531-7A39-3B27-658A2F393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E1C0C6-6345-2962-A4D1-6FF626D6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C910A-664D-C0C3-1CF7-F43D2257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3FCBD-3EB7-1503-1C56-778FD210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11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D42FE-2F22-2DC2-DBC3-A6C8DFCD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56801-4A8A-EDA0-526D-D648E9D4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B2DC5-AA58-CFC6-E95F-3DC3678D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3B948-E1A4-A741-2352-F28D8B07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42E303-69D4-69AE-00BE-81F7B636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83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661C-E023-E3FE-A320-78A5191E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F74A4F-78B9-A439-D4E7-96F3DA58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CEDD4-90A6-410B-4912-E6354486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FB262-4A0E-9C12-5E02-623D8A9C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8F421-230A-2BD8-2372-2120641E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461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8BB7D-2DE7-131F-162B-D80972F8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D736A-C37E-C8D4-2177-1A1A0B6C1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6824E-7CCC-2A7F-5C7E-FEA9832FA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41841E-8E78-3A6F-86F3-F2FDFBDB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2A4DE7-7F23-D4F1-5801-0F0D3001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75FFFC-2AB1-38E6-1BFB-46A7627D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48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D3576-8E09-EC4B-4054-76A996A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9D2C1-1AC3-AF7A-402E-09D6B6BF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942912-B6FF-9CA7-BF08-6E58E6C1E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C43838-E62C-B556-B3D3-97E19A774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495278-A03C-8BFF-5C95-2309806A1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A9A9E9-805A-0F6F-9CF4-7DFBE071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D6D7D1-6AE7-D4F0-75DA-4209783F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C6704B-D0BA-A7C0-9374-B941620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0799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0CD1-C97B-11C7-07BF-40316BDD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551F51-5FDC-4DB6-08B0-BEF8687C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8C6925-5DEC-28D0-D6AB-FA66A14F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BB7987-CE27-1F7E-9E64-73CBB613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944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61BEB-F7FE-5DC0-787C-4FAC4E80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953EC8-666E-3874-9675-2C62D81F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12C8C-19D7-07CE-6A5F-0059B599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8058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C739F-DE09-FD10-B9A2-F5E29402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D99C0-51D5-8FA7-7CBB-D4CB48B7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6AFA60-084B-CC70-588E-08E8207FE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2C17DB-59B7-473A-F2D2-A5094D82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0610AB-7AAD-5C13-D91D-A46CD3C0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6F2CA-BD8F-EF60-4FFE-D5F81E40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671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711A0-8884-1363-E78B-18F77BCF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EE6C11-2BC9-29EE-52DC-8F64C19A5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D8AD60-CCC7-66EF-DBB9-375A965D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4EDF9-CAF0-5A97-E968-220EB3F6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0CDD11-74E6-EDE9-8687-410F76DB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BC93DB-CC13-5686-AA8E-3726C0C9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368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4A0FC1-F88F-FB00-3E6C-67256449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A3B8D-9157-784E-4A13-3EB9B791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0038E-5ED6-A1FB-8254-C8E463EB5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B3BE3-C890-4EBC-8C58-09E0DD8EBF18}" type="datetimeFigureOut">
              <a:rPr lang="es-CR" smtClean="0"/>
              <a:t>10/10/2024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35485-C71E-2161-37D5-B3DA196B8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D09C0-AC9C-D609-B93C-B46163685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7CA11-4C64-42DC-81EC-45DBB5D920D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908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n 8" descr="Patrón de fondo&#10;&#10;Descripción generada automáticamente">
            <a:extLst>
              <a:ext uri="{FF2B5EF4-FFF2-40B4-BE49-F238E27FC236}">
                <a16:creationId xmlns:a16="http://schemas.microsoft.com/office/drawing/2014/main" id="{9B1E51A4-4295-0C61-3066-031E2234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29" r="-1" b="439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C6AFE94-1FD6-4576-252F-B11810ECAAB0}"/>
              </a:ext>
            </a:extLst>
          </p:cNvPr>
          <p:cNvSpPr/>
          <p:nvPr/>
        </p:nvSpPr>
        <p:spPr>
          <a:xfrm>
            <a:off x="927010" y="7158901"/>
            <a:ext cx="2331217" cy="2230733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F2EF7E1-A249-2F8C-39F8-B09F9000B229}"/>
              </a:ext>
            </a:extLst>
          </p:cNvPr>
          <p:cNvSpPr/>
          <p:nvPr/>
        </p:nvSpPr>
        <p:spPr>
          <a:xfrm>
            <a:off x="-2968022" y="-2064932"/>
            <a:ext cx="2331217" cy="2230733"/>
          </a:xfrm>
          <a:prstGeom prst="rect">
            <a:avLst/>
          </a:prstGeom>
          <a:solidFill>
            <a:srgbClr val="21F4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D0CE49-C5F6-80D0-8C89-0108200E3C63}"/>
              </a:ext>
            </a:extLst>
          </p:cNvPr>
          <p:cNvSpPr/>
          <p:nvPr/>
        </p:nvSpPr>
        <p:spPr>
          <a:xfrm>
            <a:off x="7920661" y="7158901"/>
            <a:ext cx="2331217" cy="2230733"/>
          </a:xfrm>
          <a:prstGeom prst="rect">
            <a:avLst/>
          </a:prstGeom>
          <a:solidFill>
            <a:srgbClr val="0A3BD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851F078-BDBD-1207-3686-C5FC298B654F}"/>
              </a:ext>
            </a:extLst>
          </p:cNvPr>
          <p:cNvSpPr/>
          <p:nvPr/>
        </p:nvSpPr>
        <p:spPr>
          <a:xfrm>
            <a:off x="5589444" y="7158902"/>
            <a:ext cx="2331217" cy="2230733"/>
          </a:xfrm>
          <a:prstGeom prst="rect">
            <a:avLst/>
          </a:prstGeom>
          <a:solidFill>
            <a:srgbClr val="0D64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B050E6C-83E0-79DB-9956-6B04552CA879}"/>
              </a:ext>
            </a:extLst>
          </p:cNvPr>
          <p:cNvSpPr/>
          <p:nvPr/>
        </p:nvSpPr>
        <p:spPr>
          <a:xfrm>
            <a:off x="-2966498" y="108323"/>
            <a:ext cx="2331217" cy="2230733"/>
          </a:xfrm>
          <a:prstGeom prst="rect">
            <a:avLst/>
          </a:prstGeom>
          <a:solidFill>
            <a:srgbClr val="16A0A7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3EDE02-EEC6-9205-C9F6-88764A06EFFD}"/>
              </a:ext>
            </a:extLst>
          </p:cNvPr>
          <p:cNvSpPr/>
          <p:nvPr/>
        </p:nvSpPr>
        <p:spPr>
          <a:xfrm>
            <a:off x="-2968022" y="2339056"/>
            <a:ext cx="2331217" cy="2230733"/>
          </a:xfrm>
          <a:prstGeom prst="rect">
            <a:avLst/>
          </a:prstGeom>
          <a:solidFill>
            <a:srgbClr val="0C5A5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CBA45C2-BEAD-9AF5-5552-3F1E955F0C2E}"/>
              </a:ext>
            </a:extLst>
          </p:cNvPr>
          <p:cNvSpPr/>
          <p:nvPr/>
        </p:nvSpPr>
        <p:spPr>
          <a:xfrm>
            <a:off x="12425294" y="2396534"/>
            <a:ext cx="2331217" cy="2230733"/>
          </a:xfrm>
          <a:prstGeom prst="rect">
            <a:avLst/>
          </a:prstGeom>
          <a:solidFill>
            <a:srgbClr val="BA03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352E756-AFCE-59B7-1348-059649BE22C0}"/>
              </a:ext>
            </a:extLst>
          </p:cNvPr>
          <p:cNvSpPr/>
          <p:nvPr/>
        </p:nvSpPr>
        <p:spPr>
          <a:xfrm>
            <a:off x="12425294" y="4627267"/>
            <a:ext cx="2331217" cy="2230733"/>
          </a:xfrm>
          <a:prstGeom prst="rect">
            <a:avLst/>
          </a:prstGeom>
          <a:solidFill>
            <a:srgbClr val="FF09F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D6061BD-A8F6-9E3F-4B55-169EB8F4B473}"/>
              </a:ext>
            </a:extLst>
          </p:cNvPr>
          <p:cNvSpPr/>
          <p:nvPr/>
        </p:nvSpPr>
        <p:spPr>
          <a:xfrm>
            <a:off x="12425294" y="165801"/>
            <a:ext cx="2331217" cy="2230733"/>
          </a:xfrm>
          <a:prstGeom prst="rect">
            <a:avLst/>
          </a:prstGeom>
          <a:solidFill>
            <a:srgbClr val="E006F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61FDF80-B398-EBDD-68D3-45D002B54D6E}"/>
              </a:ext>
            </a:extLst>
          </p:cNvPr>
          <p:cNvSpPr/>
          <p:nvPr/>
        </p:nvSpPr>
        <p:spPr>
          <a:xfrm>
            <a:off x="3258227" y="7158903"/>
            <a:ext cx="2331217" cy="2230733"/>
          </a:xfrm>
          <a:prstGeom prst="rect">
            <a:avLst/>
          </a:prstGeom>
          <a:solidFill>
            <a:srgbClr val="AFABA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1BC99E-97B8-2745-5A17-3B6CA53D4A92}"/>
              </a:ext>
            </a:extLst>
          </p:cNvPr>
          <p:cNvSpPr/>
          <p:nvPr/>
        </p:nvSpPr>
        <p:spPr>
          <a:xfrm>
            <a:off x="-2968022" y="4928170"/>
            <a:ext cx="2331217" cy="2230733"/>
          </a:xfrm>
          <a:prstGeom prst="rect">
            <a:avLst/>
          </a:prstGeom>
          <a:solidFill>
            <a:srgbClr val="3B383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1C2C47-C489-DE4D-B613-CE8A52E2BADF}"/>
              </a:ext>
            </a:extLst>
          </p:cNvPr>
          <p:cNvSpPr/>
          <p:nvPr/>
        </p:nvSpPr>
        <p:spPr>
          <a:xfrm>
            <a:off x="5589443" y="-1774642"/>
            <a:ext cx="2331217" cy="2230733"/>
          </a:xfrm>
          <a:prstGeom prst="rect">
            <a:avLst/>
          </a:prstGeom>
          <a:solidFill>
            <a:srgbClr val="0000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BDE963F-2752-A72E-6056-DE593E0F512F}"/>
              </a:ext>
            </a:extLst>
          </p:cNvPr>
          <p:cNvSpPr/>
          <p:nvPr/>
        </p:nvSpPr>
        <p:spPr>
          <a:xfrm>
            <a:off x="927010" y="9739616"/>
            <a:ext cx="2331217" cy="2230733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A9D0F8-D0DA-E91F-0BB0-827DB6CCA571}"/>
              </a:ext>
            </a:extLst>
          </p:cNvPr>
          <p:cNvSpPr/>
          <p:nvPr/>
        </p:nvSpPr>
        <p:spPr>
          <a:xfrm>
            <a:off x="7920661" y="9739616"/>
            <a:ext cx="2331217" cy="2230733"/>
          </a:xfrm>
          <a:prstGeom prst="rect">
            <a:avLst/>
          </a:prstGeom>
          <a:solidFill>
            <a:srgbClr val="0A3BD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86B53E3-6D22-94D0-C28D-826B7BAF25C7}"/>
              </a:ext>
            </a:extLst>
          </p:cNvPr>
          <p:cNvSpPr/>
          <p:nvPr/>
        </p:nvSpPr>
        <p:spPr>
          <a:xfrm>
            <a:off x="5589444" y="9739617"/>
            <a:ext cx="2331217" cy="2230733"/>
          </a:xfrm>
          <a:prstGeom prst="rect">
            <a:avLst/>
          </a:prstGeom>
          <a:solidFill>
            <a:srgbClr val="337C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9C5D26D-1518-0085-8722-829D102CB9AE}"/>
              </a:ext>
            </a:extLst>
          </p:cNvPr>
          <p:cNvSpPr/>
          <p:nvPr/>
        </p:nvSpPr>
        <p:spPr>
          <a:xfrm>
            <a:off x="3258227" y="9739618"/>
            <a:ext cx="2331217" cy="2230733"/>
          </a:xfrm>
          <a:prstGeom prst="rect">
            <a:avLst/>
          </a:prstGeom>
          <a:solidFill>
            <a:srgbClr val="AFABA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57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C6D58-4B67-20EF-FBEB-C2803F67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8B17F1-9A12-DE97-7C7B-3118D862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9313604-1FFC-C35D-B65E-514778D49E9D}"/>
              </a:ext>
            </a:extLst>
          </p:cNvPr>
          <p:cNvSpPr/>
          <p:nvPr/>
        </p:nvSpPr>
        <p:spPr>
          <a:xfrm>
            <a:off x="1269910" y="2313633"/>
            <a:ext cx="2331217" cy="2230733"/>
          </a:xfrm>
          <a:prstGeom prst="rect">
            <a:avLst/>
          </a:prstGeom>
          <a:solidFill>
            <a:srgbClr val="FFFF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134C5C8-A137-2424-F0C9-25566E423B26}"/>
              </a:ext>
            </a:extLst>
          </p:cNvPr>
          <p:cNvSpPr/>
          <p:nvPr/>
        </p:nvSpPr>
        <p:spPr>
          <a:xfrm>
            <a:off x="8263561" y="2313633"/>
            <a:ext cx="2331217" cy="2230733"/>
          </a:xfrm>
          <a:prstGeom prst="rect">
            <a:avLst/>
          </a:prstGeom>
          <a:solidFill>
            <a:srgbClr val="0A3BD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9456B4B-F464-9F2E-9FC2-968597DEDC6A}"/>
              </a:ext>
            </a:extLst>
          </p:cNvPr>
          <p:cNvSpPr/>
          <p:nvPr/>
        </p:nvSpPr>
        <p:spPr>
          <a:xfrm>
            <a:off x="5932344" y="2313634"/>
            <a:ext cx="2331217" cy="2230733"/>
          </a:xfrm>
          <a:prstGeom prst="rect">
            <a:avLst/>
          </a:prstGeom>
          <a:solidFill>
            <a:srgbClr val="337C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C870AA6-9CC4-CE30-3A0B-80C0B82204CD}"/>
              </a:ext>
            </a:extLst>
          </p:cNvPr>
          <p:cNvSpPr/>
          <p:nvPr/>
        </p:nvSpPr>
        <p:spPr>
          <a:xfrm>
            <a:off x="3601127" y="2313635"/>
            <a:ext cx="2331217" cy="2230733"/>
          </a:xfrm>
          <a:prstGeom prst="rect">
            <a:avLst/>
          </a:prstGeom>
          <a:solidFill>
            <a:srgbClr val="AFABA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6946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2</cp:revision>
  <dcterms:created xsi:type="dcterms:W3CDTF">2024-10-11T01:05:58Z</dcterms:created>
  <dcterms:modified xsi:type="dcterms:W3CDTF">2024-10-11T01:16:32Z</dcterms:modified>
</cp:coreProperties>
</file>