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5" r:id="rId2"/>
    <p:sldId id="281" r:id="rId3"/>
    <p:sldId id="283" r:id="rId4"/>
    <p:sldId id="284" r:id="rId5"/>
    <p:sldId id="273" r:id="rId6"/>
    <p:sldId id="287" r:id="rId7"/>
    <p:sldId id="286" r:id="rId8"/>
    <p:sldId id="289" r:id="rId9"/>
    <p:sldId id="290" r:id="rId10"/>
    <p:sldId id="291" r:id="rId11"/>
    <p:sldId id="292" r:id="rId12"/>
    <p:sldId id="275" r:id="rId13"/>
    <p:sldId id="276" r:id="rId14"/>
    <p:sldId id="279" r:id="rId15"/>
    <p:sldId id="280" r:id="rId16"/>
    <p:sldId id="274" r:id="rId17"/>
    <p:sldId id="277" r:id="rId18"/>
    <p:sldId id="278" r:id="rId19"/>
    <p:sldId id="288" r:id="rId20"/>
    <p:sldId id="269" r:id="rId21"/>
    <p:sldId id="270" r:id="rId22"/>
    <p:sldId id="271" r:id="rId23"/>
    <p:sldId id="272" r:id="rId24"/>
    <p:sldId id="268" r:id="rId25"/>
    <p:sldId id="282" r:id="rId26"/>
    <p:sldId id="267" r:id="rId27"/>
    <p:sldId id="263" r:id="rId28"/>
    <p:sldId id="264" r:id="rId29"/>
    <p:sldId id="265" r:id="rId30"/>
    <p:sldId id="266" r:id="rId31"/>
    <p:sldId id="262" r:id="rId32"/>
    <p:sldId id="261" r:id="rId33"/>
    <p:sldId id="256" r:id="rId34"/>
    <p:sldId id="257" r:id="rId35"/>
    <p:sldId id="258" r:id="rId36"/>
    <p:sldId id="259" r:id="rId37"/>
    <p:sldId id="260" r:id="rId3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tes" id="{F3BB8E3E-2E35-413D-80E8-BA90BD46A46A}">
          <p14:sldIdLst>
            <p14:sldId id="285"/>
            <p14:sldId id="281"/>
            <p14:sldId id="283"/>
            <p14:sldId id="284"/>
            <p14:sldId id="273"/>
            <p14:sldId id="287"/>
            <p14:sldId id="286"/>
            <p14:sldId id="289"/>
            <p14:sldId id="290"/>
            <p14:sldId id="291"/>
            <p14:sldId id="292"/>
            <p14:sldId id="275"/>
            <p14:sldId id="276"/>
            <p14:sldId id="279"/>
          </p14:sldIdLst>
        </p14:section>
        <p14:section name="Borradores o Original" id="{952566AD-9072-4A67-BBC9-AE20F4D2A54D}">
          <p14:sldIdLst>
            <p14:sldId id="280"/>
            <p14:sldId id="274"/>
            <p14:sldId id="277"/>
            <p14:sldId id="278"/>
            <p14:sldId id="288"/>
          </p14:sldIdLst>
        </p14:section>
        <p14:section name="Puerta" id="{7C311C67-4489-4678-AFCA-EFD95D4510B3}">
          <p14:sldIdLst>
            <p14:sldId id="269"/>
            <p14:sldId id="270"/>
            <p14:sldId id="271"/>
            <p14:sldId id="272"/>
          </p14:sldIdLst>
        </p14:section>
        <p14:section name="Colores" id="{970C8FB0-5CD4-49F6-AD00-148A272FCB67}">
          <p14:sldIdLst>
            <p14:sldId id="268"/>
            <p14:sldId id="282"/>
          </p14:sldIdLst>
        </p14:section>
        <p14:section name="ProgresionUsada" id="{1FB352D7-6BA7-4FDE-8AC6-3BA89393B4BC}">
          <p14:sldIdLst>
            <p14:sldId id="267"/>
          </p14:sldIdLst>
        </p14:section>
        <p14:section name="ProgresionEstados (No usados)" id="{2C71FB7D-C3C7-4561-AAD1-58B70746ED7A}">
          <p14:sldIdLst>
            <p14:sldId id="263"/>
            <p14:sldId id="264"/>
            <p14:sldId id="265"/>
            <p14:sldId id="266"/>
          </p14:sldIdLst>
        </p14:section>
        <p14:section name="Cesped Sprites (no usados)" id="{0BF42486-0B84-49D3-AB02-766131B43E51}">
          <p14:sldIdLst>
            <p14:sldId id="262"/>
          </p14:sldIdLst>
        </p14:section>
        <p14:section name="Sprite Prohibido" id="{0442B653-5709-42A4-8DA5-F11DAE06FEEE}">
          <p14:sldIdLst>
            <p14:sldId id="261"/>
          </p14:sldIdLst>
        </p14:section>
        <p14:section name="Eliminacion" id="{55ECF439-8D7E-4F6B-821B-074D4C05375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2FA"/>
    <a:srgbClr val="03FF11"/>
    <a:srgbClr val="FE00FF"/>
    <a:srgbClr val="9B9B9B"/>
    <a:srgbClr val="2C2C2C"/>
    <a:srgbClr val="F2F2F2"/>
    <a:srgbClr val="C1C1C1"/>
    <a:srgbClr val="FFC400"/>
    <a:srgbClr val="00FFFD"/>
    <a:srgbClr val="620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D992-5630-49CB-AAB3-1739CCFCA183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23962-D872-411F-99A7-2359604E1F5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802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23962-D872-411F-99A7-2359604E1F56}" type="slidenum">
              <a:rPr lang="es-CR" smtClean="0"/>
              <a:t>31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849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0219-E85D-2072-BE97-0F1E3A16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E4DA8-7848-B228-680B-FE6A0840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2966B-5CAF-D066-34C2-57EA3AB3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EC0A6-98AD-E339-B1D5-E9BF600C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50498-486C-5122-0C84-56B633C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3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E6918-FDE9-04AC-FD06-30A5F02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789C94-DACF-C294-F166-96BC73BC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E1F0D-B881-D790-828C-7FF0D3DF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54C00-6DC5-E959-C868-D869072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A0BE5-CA9E-1C6B-7DFD-AB9B0C3B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15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A93CFB-DFC2-6BED-DD1B-01401D2A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C25EA-6808-78D2-35CE-7C8F7CF7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47B51-81D5-B945-0E25-D50FA27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7F23E-9AD5-671C-528C-2826A6B1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EEECD-41C6-B505-2306-9B5FB17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6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9146B-3672-65D6-E954-BC14E3DF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06413-90AB-D4F6-6C30-7CD10E3F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00DDC-D521-17B8-CE37-0000BF12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27646-56B7-6E56-BB32-F53FCA1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3699B-FCA7-841E-6FB5-3338C392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4A73-3086-D927-B4ED-34654D05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111F9-9B1E-ACC8-2D58-67F92A08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132C4-1AC0-0F77-E18E-FBA822D8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84AFC-9A05-E181-E025-49748942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9BD95-64B0-069C-FC3B-10F7594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99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34DB-02C4-35A1-532F-DB7EB634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6236E-B584-F92F-E194-E0E0A63E3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886C7-B762-8149-6822-2799950A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C60442-7DF2-03E4-5D8A-350F17A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68AA8-D723-F2C2-D3ED-E74CB26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595EE-CC27-2457-8E84-E6D4592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07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CB78-727D-5318-F77E-42DE62E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31F38-2C1E-333C-BE1C-B78C30B4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7A256-CBBD-E969-EB68-494F098F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CBD12C-A6FE-A345-149F-1ABA19A4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01871A-5B8F-CCCB-BAD6-CBEC00CC2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7C728-F343-46C5-11FD-99F3D703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BA011-84AF-55E7-F9E7-A141295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29A78-4068-3156-3E16-D9ACB91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3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C95A-3C12-6DF9-98C2-E2BCCC18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87908-9658-B82F-A57E-0512C871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787B8F-6A9B-80AE-22EE-50A6E89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A663E-5450-9CD1-FA57-EE96295A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82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DAA7B-758D-CA3C-5FF8-33282031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D0BA-092E-461E-C8D9-1893E48B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14CBB-A7E7-B9E7-5310-B2EFA2B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27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09FC2-2752-9611-65B4-0F6B595A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86D00-6667-3D55-95F2-7582659C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6E1A-6771-B95E-5C91-5CC78D24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FAC32-531F-B1A8-B434-B71AECD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4F2F0-B9AE-8153-412F-E61FF709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659D6-F94E-3ACE-BA77-C1D18D37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117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478E-8EB4-9E49-A6A7-699BFC65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D415F5-E6BA-7315-332B-9A619E58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30B3F-3ABC-2659-9352-967C9F38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3F2B9-049E-577D-B5E9-D2882B38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CEB36-737D-1F06-8937-104DD3E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20752-1CF4-DF46-1BB1-687F544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17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C30166-C951-4CA4-F3A7-B13A2D9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683C8-ED3B-51F0-B05A-08EE8047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DF818-BB99-1DDB-A171-5B99C431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D89F7-2181-5F12-6430-0F8AE0A5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093D0-89C6-BD57-89E9-8E697D4F9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5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D228-276E-85A9-91A4-72D16AB74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919B3EC-AE91-EF5D-5A6B-E3CF6AE80846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CF93CA-64CC-1DBC-0682-3416D6220758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2C4ECF-6DAA-5CC9-8F59-2C6723FA0E85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E88A8A2-CD16-6802-B5F0-FD53EB847F0D}"/>
              </a:ext>
            </a:extLst>
          </p:cNvPr>
          <p:cNvSpPr/>
          <p:nvPr/>
        </p:nvSpPr>
        <p:spPr>
          <a:xfrm>
            <a:off x="8468811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7B1FF2-CE64-003B-4BBC-8A5EA6F9FEFB}"/>
              </a:ext>
            </a:extLst>
          </p:cNvPr>
          <p:cNvSpPr/>
          <p:nvPr/>
        </p:nvSpPr>
        <p:spPr>
          <a:xfrm>
            <a:off x="9119716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2180913-A967-6CA5-4D51-2892CE0E5A8E}"/>
              </a:ext>
            </a:extLst>
          </p:cNvPr>
          <p:cNvSpPr/>
          <p:nvPr/>
        </p:nvSpPr>
        <p:spPr>
          <a:xfrm>
            <a:off x="9707368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3635BB2-85BE-6BEB-91A8-F415A4D04A71}"/>
              </a:ext>
            </a:extLst>
          </p:cNvPr>
          <p:cNvSpPr/>
          <p:nvPr/>
        </p:nvSpPr>
        <p:spPr>
          <a:xfrm>
            <a:off x="4454325" y="3429000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C7C5EAA-8CAD-185D-6A4A-3AC5802AF26B}"/>
              </a:ext>
            </a:extLst>
          </p:cNvPr>
          <p:cNvGrpSpPr/>
          <p:nvPr/>
        </p:nvGrpSpPr>
        <p:grpSpPr>
          <a:xfrm>
            <a:off x="5312494" y="4138464"/>
            <a:ext cx="688037" cy="150282"/>
            <a:chOff x="5024207" y="4497850"/>
            <a:chExt cx="688037" cy="15028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0A0A77F-FFAB-E989-8009-9872938DBD99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7B56A9C-E0D1-608B-33A7-A5263DDFB418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62104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449A8-C781-935F-3366-4BD63E6B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80DDD0F-F05D-70BD-72B0-2DAF1FEBE38B}"/>
              </a:ext>
            </a:extLst>
          </p:cNvPr>
          <p:cNvSpPr/>
          <p:nvPr/>
        </p:nvSpPr>
        <p:spPr>
          <a:xfrm>
            <a:off x="3502650" y="1418261"/>
            <a:ext cx="2214880" cy="4224020"/>
          </a:xfrm>
          <a:prstGeom prst="rect">
            <a:avLst/>
          </a:prstGeom>
          <a:solidFill>
            <a:srgbClr val="03FF1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628AB5-8135-779D-1170-561005A83F9C}"/>
              </a:ext>
            </a:extLst>
          </p:cNvPr>
          <p:cNvSpPr/>
          <p:nvPr/>
        </p:nvSpPr>
        <p:spPr>
          <a:xfrm>
            <a:off x="3604250" y="1831011"/>
            <a:ext cx="1376680" cy="3398520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CA8CE5-EB7D-F6FF-B146-9C2DDA12C051}"/>
              </a:ext>
            </a:extLst>
          </p:cNvPr>
          <p:cNvSpPr/>
          <p:nvPr/>
        </p:nvSpPr>
        <p:spPr>
          <a:xfrm>
            <a:off x="3604250" y="2051991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C87710-A858-3B3C-2228-C07A119E012E}"/>
              </a:ext>
            </a:extLst>
          </p:cNvPr>
          <p:cNvSpPr/>
          <p:nvPr/>
        </p:nvSpPr>
        <p:spPr>
          <a:xfrm>
            <a:off x="3604250" y="2586344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A1A6718-CBCC-B255-CE85-139305D5CE3D}"/>
              </a:ext>
            </a:extLst>
          </p:cNvPr>
          <p:cNvSpPr/>
          <p:nvPr/>
        </p:nvSpPr>
        <p:spPr>
          <a:xfrm>
            <a:off x="3604250" y="3120697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157454-8252-FB51-22DD-5869EE9FEC09}"/>
              </a:ext>
            </a:extLst>
          </p:cNvPr>
          <p:cNvSpPr/>
          <p:nvPr/>
        </p:nvSpPr>
        <p:spPr>
          <a:xfrm>
            <a:off x="3604250" y="3649651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726A430-E000-05B2-B440-78FC97976201}"/>
              </a:ext>
            </a:extLst>
          </p:cNvPr>
          <p:cNvSpPr/>
          <p:nvPr/>
        </p:nvSpPr>
        <p:spPr>
          <a:xfrm>
            <a:off x="3604250" y="4178605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8A471A-92F0-79AB-D117-2A8C79EFF92E}"/>
              </a:ext>
            </a:extLst>
          </p:cNvPr>
          <p:cNvSpPr/>
          <p:nvPr/>
        </p:nvSpPr>
        <p:spPr>
          <a:xfrm>
            <a:off x="3604250" y="4707559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6700903-86A4-5935-4DE1-6622910FAE60}"/>
              </a:ext>
            </a:extLst>
          </p:cNvPr>
          <p:cNvGrpSpPr/>
          <p:nvPr/>
        </p:nvGrpSpPr>
        <p:grpSpPr>
          <a:xfrm>
            <a:off x="772496" y="2187051"/>
            <a:ext cx="2415600" cy="2414016"/>
            <a:chOff x="618116" y="817242"/>
            <a:chExt cx="2415600" cy="2414016"/>
          </a:xfrm>
          <a:solidFill>
            <a:srgbClr val="03FF11"/>
          </a:solidFill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7EE2AF1-9A0B-6252-4746-559B0B7D0259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1D34833-D098-0127-EC00-9EF6388FF41C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6E63D70-9129-FED6-B762-8C38A04109C7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3569FA3-EAB2-67C9-768E-1EA386DBFC10}"/>
              </a:ext>
            </a:extLst>
          </p:cNvPr>
          <p:cNvGrpSpPr/>
          <p:nvPr/>
        </p:nvGrpSpPr>
        <p:grpSpPr>
          <a:xfrm>
            <a:off x="7317742" y="1845608"/>
            <a:ext cx="2415600" cy="2414016"/>
            <a:chOff x="618116" y="817242"/>
            <a:chExt cx="2415600" cy="2414016"/>
          </a:xfrm>
          <a:solidFill>
            <a:srgbClr val="FFFFFF"/>
          </a:solidFill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6FD2A8D-79F6-BFB4-F80F-3E613972FE97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BB2F9CB-EAB3-A002-E4D9-62593A8CBF4F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C708563-48A4-4AE8-97D6-622F3C811821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EE8A71C0-728E-1EAA-F4B5-4A6085943477}"/>
              </a:ext>
            </a:extLst>
          </p:cNvPr>
          <p:cNvGrpSpPr/>
          <p:nvPr/>
        </p:nvGrpSpPr>
        <p:grpSpPr>
          <a:xfrm>
            <a:off x="9118620" y="2943791"/>
            <a:ext cx="828000" cy="1625600"/>
            <a:chOff x="7027304" y="2672080"/>
            <a:chExt cx="828000" cy="1625600"/>
          </a:xfrm>
        </p:grpSpPr>
        <p:sp>
          <p:nvSpPr>
            <p:cNvPr id="46" name="Diagrama de flujo: operación manual 45">
              <a:extLst>
                <a:ext uri="{FF2B5EF4-FFF2-40B4-BE49-F238E27FC236}">
                  <a16:creationId xmlns:a16="http://schemas.microsoft.com/office/drawing/2014/main" id="{811F7D4C-BCB6-B38D-06EC-B41BCB1C086B}"/>
                </a:ext>
              </a:extLst>
            </p:cNvPr>
            <p:cNvSpPr/>
            <p:nvPr/>
          </p:nvSpPr>
          <p:spPr>
            <a:xfrm>
              <a:off x="7095864" y="3258560"/>
              <a:ext cx="690880" cy="1039120"/>
            </a:xfrm>
            <a:prstGeom prst="flowChartManualOperation">
              <a:avLst/>
            </a:prstGeom>
            <a:solidFill>
              <a:srgbClr val="9B9B9B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7AB2B26-A258-6436-2E99-36BD1B2388EB}"/>
                </a:ext>
              </a:extLst>
            </p:cNvPr>
            <p:cNvSpPr/>
            <p:nvPr/>
          </p:nvSpPr>
          <p:spPr>
            <a:xfrm>
              <a:off x="7027304" y="2672080"/>
              <a:ext cx="828000" cy="828000"/>
            </a:xfrm>
            <a:prstGeom prst="ellipse">
              <a:avLst/>
            </a:prstGeom>
            <a:solidFill>
              <a:srgbClr val="2C2C2C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330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0081711-CC81-AA33-5F3C-799D75423AD2}"/>
              </a:ext>
            </a:extLst>
          </p:cNvPr>
          <p:cNvGrpSpPr/>
          <p:nvPr/>
        </p:nvGrpSpPr>
        <p:grpSpPr>
          <a:xfrm>
            <a:off x="618116" y="817242"/>
            <a:ext cx="2415600" cy="2414016"/>
            <a:chOff x="618116" y="817242"/>
            <a:chExt cx="2415600" cy="2414016"/>
          </a:xfrm>
          <a:solidFill>
            <a:srgbClr val="2382FA"/>
          </a:solidFill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D23D699-C033-EA82-9067-273776FD79F1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84A4592-7BEF-6387-B3F3-299CE14B0E3C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EE4ACF4-20DA-A758-3F18-01180E8DAE08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6" name="Círculo parcial 5">
            <a:extLst>
              <a:ext uri="{FF2B5EF4-FFF2-40B4-BE49-F238E27FC236}">
                <a16:creationId xmlns:a16="http://schemas.microsoft.com/office/drawing/2014/main" id="{98685FAE-4B82-BF28-6AF9-E3443249EC58}"/>
              </a:ext>
            </a:extLst>
          </p:cNvPr>
          <p:cNvSpPr>
            <a:spLocks/>
          </p:cNvSpPr>
          <p:nvPr/>
        </p:nvSpPr>
        <p:spPr>
          <a:xfrm>
            <a:off x="637916" y="1163450"/>
            <a:ext cx="2376000" cy="2017008"/>
          </a:xfrm>
          <a:prstGeom prst="pie">
            <a:avLst>
              <a:gd name="adj1" fmla="val 0"/>
              <a:gd name="adj2" fmla="val 10785586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10BD9A7-2899-645E-5963-00837719409D}"/>
              </a:ext>
            </a:extLst>
          </p:cNvPr>
          <p:cNvGrpSpPr/>
          <p:nvPr/>
        </p:nvGrpSpPr>
        <p:grpSpPr>
          <a:xfrm>
            <a:off x="5893122" y="1362933"/>
            <a:ext cx="2415600" cy="2414016"/>
            <a:chOff x="5893122" y="1362933"/>
            <a:chExt cx="2415600" cy="2414016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4E71644-575C-0C2B-6B78-EDDE8BC674AF}"/>
                </a:ext>
              </a:extLst>
            </p:cNvPr>
            <p:cNvSpPr/>
            <p:nvPr/>
          </p:nvSpPr>
          <p:spPr>
            <a:xfrm>
              <a:off x="5893122" y="1362933"/>
              <a:ext cx="2415600" cy="2414016"/>
            </a:xfrm>
            <a:prstGeom prst="ellipse">
              <a:avLst/>
            </a:prstGeom>
            <a:solidFill>
              <a:srgbClr val="2382FA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1" name="Círculo parcial 10">
              <a:extLst>
                <a:ext uri="{FF2B5EF4-FFF2-40B4-BE49-F238E27FC236}">
                  <a16:creationId xmlns:a16="http://schemas.microsoft.com/office/drawing/2014/main" id="{83BAC726-A3FB-8FCF-A6E1-CED88942E571}"/>
                </a:ext>
              </a:extLst>
            </p:cNvPr>
            <p:cNvSpPr>
              <a:spLocks/>
            </p:cNvSpPr>
            <p:nvPr/>
          </p:nvSpPr>
          <p:spPr>
            <a:xfrm>
              <a:off x="5912922" y="1709141"/>
              <a:ext cx="2376000" cy="2017008"/>
            </a:xfrm>
            <a:prstGeom prst="pie">
              <a:avLst>
                <a:gd name="adj1" fmla="val 0"/>
                <a:gd name="adj2" fmla="val 10785586"/>
              </a:avLst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Diagrama de flujo: operación manual 12">
              <a:extLst>
                <a:ext uri="{FF2B5EF4-FFF2-40B4-BE49-F238E27FC236}">
                  <a16:creationId xmlns:a16="http://schemas.microsoft.com/office/drawing/2014/main" id="{3042EDBE-968D-729A-016B-D67CCF6179A5}"/>
                </a:ext>
              </a:extLst>
            </p:cNvPr>
            <p:cNvSpPr/>
            <p:nvPr/>
          </p:nvSpPr>
          <p:spPr>
            <a:xfrm>
              <a:off x="6410042" y="1884540"/>
              <a:ext cx="690880" cy="489420"/>
            </a:xfrm>
            <a:prstGeom prst="flowChartManualOperation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5" name="Diagrama de flujo: operación manual 14">
              <a:extLst>
                <a:ext uri="{FF2B5EF4-FFF2-40B4-BE49-F238E27FC236}">
                  <a16:creationId xmlns:a16="http://schemas.microsoft.com/office/drawing/2014/main" id="{0CA7CB5C-6E31-DBC6-D42C-2C72DEAC4E39}"/>
                </a:ext>
              </a:extLst>
            </p:cNvPr>
            <p:cNvSpPr/>
            <p:nvPr/>
          </p:nvSpPr>
          <p:spPr>
            <a:xfrm>
              <a:off x="7196426" y="1884540"/>
              <a:ext cx="690880" cy="489420"/>
            </a:xfrm>
            <a:prstGeom prst="flowChartManualOperation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E20DC670-DC59-D9E0-A658-1D0E267CE77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884540"/>
              <a:ext cx="1999488" cy="0"/>
            </a:xfrm>
            <a:prstGeom prst="line">
              <a:avLst/>
            </a:prstGeom>
            <a:solidFill>
              <a:srgbClr val="FFFFFF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D5517C3-509B-3E27-4B20-5F2AA1097150}"/>
              </a:ext>
            </a:extLst>
          </p:cNvPr>
          <p:cNvGrpSpPr/>
          <p:nvPr/>
        </p:nvGrpSpPr>
        <p:grpSpPr>
          <a:xfrm>
            <a:off x="3183352" y="3533334"/>
            <a:ext cx="2415600" cy="2414016"/>
            <a:chOff x="3183352" y="3533334"/>
            <a:chExt cx="2415600" cy="2414016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487E67E-3ECE-FE98-32DA-E9E14F838BBE}"/>
                </a:ext>
              </a:extLst>
            </p:cNvPr>
            <p:cNvGrpSpPr/>
            <p:nvPr/>
          </p:nvGrpSpPr>
          <p:grpSpPr>
            <a:xfrm>
              <a:off x="3183352" y="3533334"/>
              <a:ext cx="2415600" cy="2414016"/>
              <a:chOff x="5893122" y="1362933"/>
              <a:chExt cx="2415600" cy="2414016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FDABC71E-E458-5ED4-A67F-E12FDDFC1C3A}"/>
                  </a:ext>
                </a:extLst>
              </p:cNvPr>
              <p:cNvSpPr/>
              <p:nvPr/>
            </p:nvSpPr>
            <p:spPr>
              <a:xfrm>
                <a:off x="5893122" y="1362933"/>
                <a:ext cx="2415600" cy="2414016"/>
              </a:xfrm>
              <a:prstGeom prst="ellipse">
                <a:avLst/>
              </a:prstGeom>
              <a:solidFill>
                <a:srgbClr val="2382FA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6" name="Círculo parcial 25">
                <a:extLst>
                  <a:ext uri="{FF2B5EF4-FFF2-40B4-BE49-F238E27FC236}">
                    <a16:creationId xmlns:a16="http://schemas.microsoft.com/office/drawing/2014/main" id="{44DC3182-8A6B-D95E-0479-FEFF6930C6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12922" y="1709141"/>
                <a:ext cx="2376000" cy="2017008"/>
              </a:xfrm>
              <a:prstGeom prst="pie">
                <a:avLst>
                  <a:gd name="adj1" fmla="val 0"/>
                  <a:gd name="adj2" fmla="val 10785586"/>
                </a:avLst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7" name="Diagrama de flujo: operación manual 26">
                <a:extLst>
                  <a:ext uri="{FF2B5EF4-FFF2-40B4-BE49-F238E27FC236}">
                    <a16:creationId xmlns:a16="http://schemas.microsoft.com/office/drawing/2014/main" id="{1DEA81A1-9873-BB01-F534-23D45AFC2F84}"/>
                  </a:ext>
                </a:extLst>
              </p:cNvPr>
              <p:cNvSpPr/>
              <p:nvPr/>
            </p:nvSpPr>
            <p:spPr>
              <a:xfrm>
                <a:off x="6410042" y="1884540"/>
                <a:ext cx="690880" cy="489420"/>
              </a:xfrm>
              <a:prstGeom prst="flowChartManualOperation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8" name="Diagrama de flujo: operación manual 27">
                <a:extLst>
                  <a:ext uri="{FF2B5EF4-FFF2-40B4-BE49-F238E27FC236}">
                    <a16:creationId xmlns:a16="http://schemas.microsoft.com/office/drawing/2014/main" id="{37D066A4-3688-783E-7FC8-009D477C2508}"/>
                  </a:ext>
                </a:extLst>
              </p:cNvPr>
              <p:cNvSpPr/>
              <p:nvPr/>
            </p:nvSpPr>
            <p:spPr>
              <a:xfrm>
                <a:off x="7196426" y="1884540"/>
                <a:ext cx="690880" cy="489420"/>
              </a:xfrm>
              <a:prstGeom prst="flowChartManualOperation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28E2C6C3-4406-0D49-451B-1ECCE4BBF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884540"/>
                <a:ext cx="1999488" cy="0"/>
              </a:xfrm>
              <a:prstGeom prst="line">
                <a:avLst/>
              </a:prstGeom>
              <a:solidFill>
                <a:srgbClr val="FFFFFF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" name="Diagrama de flujo: operación manual 30">
              <a:extLst>
                <a:ext uri="{FF2B5EF4-FFF2-40B4-BE49-F238E27FC236}">
                  <a16:creationId xmlns:a16="http://schemas.microsoft.com/office/drawing/2014/main" id="{D5AEC321-F6BF-A278-F505-1F3E11748F98}"/>
                </a:ext>
              </a:extLst>
            </p:cNvPr>
            <p:cNvSpPr/>
            <p:nvPr/>
          </p:nvSpPr>
          <p:spPr>
            <a:xfrm flipH="1">
              <a:off x="3739376" y="4149137"/>
              <a:ext cx="192940" cy="150514"/>
            </a:xfrm>
            <a:prstGeom prst="flowChartManualOperation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2" name="Diagrama de flujo: operación manual 31">
              <a:extLst>
                <a:ext uri="{FF2B5EF4-FFF2-40B4-BE49-F238E27FC236}">
                  <a16:creationId xmlns:a16="http://schemas.microsoft.com/office/drawing/2014/main" id="{5CF4DF99-7CE8-3E1D-18B7-C0EDA282F3D7}"/>
                </a:ext>
              </a:extLst>
            </p:cNvPr>
            <p:cNvSpPr/>
            <p:nvPr/>
          </p:nvSpPr>
          <p:spPr>
            <a:xfrm flipH="1">
              <a:off x="4520034" y="4149137"/>
              <a:ext cx="192940" cy="150514"/>
            </a:xfrm>
            <a:prstGeom prst="flowChartManualOperation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30728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8294-24BA-2AFC-330D-DA9A23B3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268A788B-F5A8-CDF9-871A-939DAA8CE393}"/>
              </a:ext>
            </a:extLst>
          </p:cNvPr>
          <p:cNvSpPr/>
          <p:nvPr/>
        </p:nvSpPr>
        <p:spPr>
          <a:xfrm>
            <a:off x="1602805" y="1859376"/>
            <a:ext cx="2520000" cy="864663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3242321-5D02-8DF0-D540-C874E1D2C568}"/>
              </a:ext>
            </a:extLst>
          </p:cNvPr>
          <p:cNvSpPr/>
          <p:nvPr/>
        </p:nvSpPr>
        <p:spPr>
          <a:xfrm>
            <a:off x="1602805" y="3444040"/>
            <a:ext cx="2520000" cy="720000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AD5EE3-BC89-09DE-53FB-04F0FD34337E}"/>
              </a:ext>
            </a:extLst>
          </p:cNvPr>
          <p:cNvSpPr/>
          <p:nvPr/>
        </p:nvSpPr>
        <p:spPr>
          <a:xfrm>
            <a:off x="1602805" y="2724040"/>
            <a:ext cx="2520000" cy="720000"/>
          </a:xfrm>
          <a:prstGeom prst="rect">
            <a:avLst/>
          </a:prstGeom>
          <a:solidFill>
            <a:srgbClr val="5D090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AC7F23-2A25-4CE3-7262-73110A6E4F05}"/>
              </a:ext>
            </a:extLst>
          </p:cNvPr>
          <p:cNvSpPr/>
          <p:nvPr/>
        </p:nvSpPr>
        <p:spPr>
          <a:xfrm>
            <a:off x="6458673" y="1859376"/>
            <a:ext cx="2870522" cy="360000"/>
          </a:xfrm>
          <a:prstGeom prst="rect">
            <a:avLst/>
          </a:prstGeom>
          <a:solidFill>
            <a:srgbClr val="D8D8D8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EEA3A02-ED23-3C87-3DE5-C2B2DEAEAA9D}"/>
              </a:ext>
            </a:extLst>
          </p:cNvPr>
          <p:cNvSpPr/>
          <p:nvPr/>
        </p:nvSpPr>
        <p:spPr>
          <a:xfrm>
            <a:off x="6570207" y="2219375"/>
            <a:ext cx="2647454" cy="2419249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A7D5A62-3805-4E3F-9543-8933B5049E7A}"/>
              </a:ext>
            </a:extLst>
          </p:cNvPr>
          <p:cNvSpPr/>
          <p:nvPr/>
        </p:nvSpPr>
        <p:spPr>
          <a:xfrm>
            <a:off x="7713934" y="956827"/>
            <a:ext cx="360000" cy="902549"/>
          </a:xfrm>
          <a:prstGeom prst="rect">
            <a:avLst/>
          </a:prstGeom>
          <a:solidFill>
            <a:srgbClr val="FFFF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503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8FED-8CF3-1793-5DE1-B6529759B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>
            <a:extLst>
              <a:ext uri="{FF2B5EF4-FFF2-40B4-BE49-F238E27FC236}">
                <a16:creationId xmlns:a16="http://schemas.microsoft.com/office/drawing/2014/main" id="{7B81DCE4-457D-798F-2EEE-D19EDFB35F04}"/>
              </a:ext>
            </a:extLst>
          </p:cNvPr>
          <p:cNvSpPr/>
          <p:nvPr/>
        </p:nvSpPr>
        <p:spPr>
          <a:xfrm>
            <a:off x="448009" y="310943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FC6DBA3-B665-7D95-F933-5B424A57E80C}"/>
              </a:ext>
            </a:extLst>
          </p:cNvPr>
          <p:cNvSpPr/>
          <p:nvPr/>
        </p:nvSpPr>
        <p:spPr>
          <a:xfrm>
            <a:off x="1487534" y="1026503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7F8807C-0718-FC6C-A22D-7A1886821799}"/>
              </a:ext>
            </a:extLst>
          </p:cNvPr>
          <p:cNvSpPr/>
          <p:nvPr/>
        </p:nvSpPr>
        <p:spPr>
          <a:xfrm>
            <a:off x="2075186" y="1026503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7E24DE2-CF37-F396-6208-4F928D4C9002}"/>
              </a:ext>
            </a:extLst>
          </p:cNvPr>
          <p:cNvGrpSpPr/>
          <p:nvPr/>
        </p:nvGrpSpPr>
        <p:grpSpPr>
          <a:xfrm>
            <a:off x="526060" y="814631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1A58BD81-6377-C648-A97A-608C4E46ED41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175A962-5263-7187-CD2A-EAA0338651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Círculo parcial 30">
              <a:extLst>
                <a:ext uri="{FF2B5EF4-FFF2-40B4-BE49-F238E27FC236}">
                  <a16:creationId xmlns:a16="http://schemas.microsoft.com/office/drawing/2014/main" id="{223DAF51-96E8-AA03-896D-CF6B46D18593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7F6A1D7-B37B-6271-9D8B-70AF8B0F4387}"/>
              </a:ext>
            </a:extLst>
          </p:cNvPr>
          <p:cNvGrpSpPr/>
          <p:nvPr/>
        </p:nvGrpSpPr>
        <p:grpSpPr>
          <a:xfrm>
            <a:off x="2863609" y="2938320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7FD0544F-7C9A-BBF0-14D6-8B9C6363864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DC415172-5D96-F701-2679-E38DF0B8F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Círculo parcial 34">
              <a:extLst>
                <a:ext uri="{FF2B5EF4-FFF2-40B4-BE49-F238E27FC236}">
                  <a16:creationId xmlns:a16="http://schemas.microsoft.com/office/drawing/2014/main" id="{6A1324AC-7FF0-55B6-4F45-C1255505A9D5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4AED883D-A575-5775-F5E0-4E23A125FF0A}"/>
              </a:ext>
            </a:extLst>
          </p:cNvPr>
          <p:cNvGrpSpPr/>
          <p:nvPr/>
        </p:nvGrpSpPr>
        <p:grpSpPr>
          <a:xfrm>
            <a:off x="5826615" y="2938320"/>
            <a:ext cx="2259497" cy="1620000"/>
            <a:chOff x="4121756" y="624975"/>
            <a:chExt cx="2160000" cy="1620000"/>
          </a:xfrm>
          <a:solidFill>
            <a:srgbClr val="337CFF"/>
          </a:solidFill>
        </p:grpSpPr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EE40848C-29AD-0C19-F417-A544FB65DA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597EB9E9-24F1-8DC5-F343-6DF52E0D4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Círculo parcial 38">
              <a:extLst>
                <a:ext uri="{FF2B5EF4-FFF2-40B4-BE49-F238E27FC236}">
                  <a16:creationId xmlns:a16="http://schemas.microsoft.com/office/drawing/2014/main" id="{63B7B6E5-A6AD-0D43-A613-3F2C23D74CEC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C23F105-3963-CE79-6C7F-AABA72ED8701}"/>
              </a:ext>
            </a:extLst>
          </p:cNvPr>
          <p:cNvGrpSpPr/>
          <p:nvPr/>
        </p:nvGrpSpPr>
        <p:grpSpPr>
          <a:xfrm>
            <a:off x="8801133" y="2938320"/>
            <a:ext cx="2259497" cy="1620000"/>
            <a:chOff x="4121756" y="624975"/>
            <a:chExt cx="2160000" cy="1620000"/>
          </a:xfrm>
          <a:solidFill>
            <a:srgbClr val="0A3BD8"/>
          </a:solidFill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A6FE8742-9F1B-B633-D3C0-C3B57736EFAF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6717B76-5279-229D-6971-7DD420BE887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Círculo parcial 42">
              <a:extLst>
                <a:ext uri="{FF2B5EF4-FFF2-40B4-BE49-F238E27FC236}">
                  <a16:creationId xmlns:a16="http://schemas.microsoft.com/office/drawing/2014/main" id="{BA367C19-2466-AB91-7131-A4D1B3D8CCF7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69314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2239F-3BF7-4865-8522-333F503A9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8B3BBBD5-C656-D77B-019E-3E4FD0169C7B}"/>
              </a:ext>
            </a:extLst>
          </p:cNvPr>
          <p:cNvSpPr/>
          <p:nvPr/>
        </p:nvSpPr>
        <p:spPr>
          <a:xfrm>
            <a:off x="1074165" y="4104425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2D61769-4738-09F4-EE58-E76B2BF2467E}"/>
              </a:ext>
            </a:extLst>
          </p:cNvPr>
          <p:cNvGrpSpPr/>
          <p:nvPr/>
        </p:nvGrpSpPr>
        <p:grpSpPr>
          <a:xfrm>
            <a:off x="1932334" y="4813889"/>
            <a:ext cx="688037" cy="150282"/>
            <a:chOff x="5024207" y="4497850"/>
            <a:chExt cx="688037" cy="15028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5CFE9C66-8139-4E9B-1655-5CA4C56EDF7E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B11F431F-08B4-7F08-5FAB-55432EB97581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A320548D-7501-DC52-5F52-F47DCBF007D3}"/>
              </a:ext>
            </a:extLst>
          </p:cNvPr>
          <p:cNvSpPr/>
          <p:nvPr/>
        </p:nvSpPr>
        <p:spPr>
          <a:xfrm>
            <a:off x="289264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BF65D1-C8AE-440B-FE71-3E913A4D608C}"/>
              </a:ext>
            </a:extLst>
          </p:cNvPr>
          <p:cNvSpPr/>
          <p:nvPr/>
        </p:nvSpPr>
        <p:spPr>
          <a:xfrm>
            <a:off x="1328789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4E77E7-21A9-906A-9603-39F4E765E8FE}"/>
              </a:ext>
            </a:extLst>
          </p:cNvPr>
          <p:cNvSpPr/>
          <p:nvPr/>
        </p:nvSpPr>
        <p:spPr>
          <a:xfrm>
            <a:off x="1916441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90779B7-2D3B-BF2C-9FBD-60066BFB62E3}"/>
              </a:ext>
            </a:extLst>
          </p:cNvPr>
          <p:cNvSpPr/>
          <p:nvPr/>
        </p:nvSpPr>
        <p:spPr>
          <a:xfrm>
            <a:off x="3192131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909E94E-7EC7-A9AF-6C8F-8D4510FE1242}"/>
              </a:ext>
            </a:extLst>
          </p:cNvPr>
          <p:cNvSpPr/>
          <p:nvPr/>
        </p:nvSpPr>
        <p:spPr>
          <a:xfrm>
            <a:off x="3843036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D7A740-A93B-6F74-BC45-8B5C7F2E260D}"/>
              </a:ext>
            </a:extLst>
          </p:cNvPr>
          <p:cNvSpPr/>
          <p:nvPr/>
        </p:nvSpPr>
        <p:spPr>
          <a:xfrm>
            <a:off x="4430688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6CD694-E935-D6CB-82C5-EB8AE150E2B8}"/>
              </a:ext>
            </a:extLst>
          </p:cNvPr>
          <p:cNvSpPr/>
          <p:nvPr/>
        </p:nvSpPr>
        <p:spPr>
          <a:xfrm>
            <a:off x="417064" y="2389135"/>
            <a:ext cx="1080000" cy="1080000"/>
          </a:xfrm>
          <a:prstGeom prst="rect">
            <a:avLst/>
          </a:prstGeom>
          <a:solidFill>
            <a:srgbClr val="00FFD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530B02-682F-9720-7D3B-623A14F4C254}"/>
              </a:ext>
            </a:extLst>
          </p:cNvPr>
          <p:cNvSpPr/>
          <p:nvPr/>
        </p:nvSpPr>
        <p:spPr>
          <a:xfrm>
            <a:off x="1497064" y="2389135"/>
            <a:ext cx="1080000" cy="1080000"/>
          </a:xfrm>
          <a:prstGeom prst="rect">
            <a:avLst/>
          </a:prstGeom>
          <a:solidFill>
            <a:srgbClr val="76FF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C586A2-89AF-99E5-1EA4-A452EE9ECB49}"/>
              </a:ext>
            </a:extLst>
          </p:cNvPr>
          <p:cNvSpPr/>
          <p:nvPr/>
        </p:nvSpPr>
        <p:spPr>
          <a:xfrm>
            <a:off x="3319931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E9EF72B-6CF5-A662-4C2C-3D7507662926}"/>
              </a:ext>
            </a:extLst>
          </p:cNvPr>
          <p:cNvSpPr/>
          <p:nvPr/>
        </p:nvSpPr>
        <p:spPr>
          <a:xfrm>
            <a:off x="4399931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CA5AF9E-9D94-9713-7D67-2BF6F14258BE}"/>
              </a:ext>
            </a:extLst>
          </p:cNvPr>
          <p:cNvGrpSpPr/>
          <p:nvPr/>
        </p:nvGrpSpPr>
        <p:grpSpPr>
          <a:xfrm>
            <a:off x="1201965" y="6154001"/>
            <a:ext cx="2160000" cy="1080000"/>
            <a:chOff x="2597865" y="2927739"/>
            <a:chExt cx="2160000" cy="1080000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41BDCD8-E34B-1464-CFE2-66F7F7BFBEDD}"/>
                </a:ext>
              </a:extLst>
            </p:cNvPr>
            <p:cNvSpPr/>
            <p:nvPr/>
          </p:nvSpPr>
          <p:spPr>
            <a:xfrm>
              <a:off x="259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FE0C6732-4911-FE61-1290-CF69F7FDF0B5}"/>
                </a:ext>
              </a:extLst>
            </p:cNvPr>
            <p:cNvSpPr/>
            <p:nvPr/>
          </p:nvSpPr>
          <p:spPr>
            <a:xfrm>
              <a:off x="367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4" name="Elipse 43">
            <a:extLst>
              <a:ext uri="{FF2B5EF4-FFF2-40B4-BE49-F238E27FC236}">
                <a16:creationId xmlns:a16="http://schemas.microsoft.com/office/drawing/2014/main" id="{EA640F0A-DAE2-9BBF-413C-5FC43429ABFD}"/>
              </a:ext>
            </a:extLst>
          </p:cNvPr>
          <p:cNvSpPr/>
          <p:nvPr/>
        </p:nvSpPr>
        <p:spPr>
          <a:xfrm>
            <a:off x="8702237" y="3429000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79D008-15E8-80D5-AC0A-9B8A0478419A}"/>
              </a:ext>
            </a:extLst>
          </p:cNvPr>
          <p:cNvSpPr/>
          <p:nvPr/>
        </p:nvSpPr>
        <p:spPr>
          <a:xfrm>
            <a:off x="9741762" y="4144560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4E226A9-6ADE-FFDB-E6D8-422A9A77C6B1}"/>
              </a:ext>
            </a:extLst>
          </p:cNvPr>
          <p:cNvSpPr/>
          <p:nvPr/>
        </p:nvSpPr>
        <p:spPr>
          <a:xfrm>
            <a:off x="10329414" y="4144560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DBCC91A-321C-8987-50BA-B780FEF6324B}"/>
              </a:ext>
            </a:extLst>
          </p:cNvPr>
          <p:cNvSpPr/>
          <p:nvPr/>
        </p:nvSpPr>
        <p:spPr>
          <a:xfrm>
            <a:off x="8830037" y="5478576"/>
            <a:ext cx="1080000" cy="1080000"/>
          </a:xfrm>
          <a:prstGeom prst="rect">
            <a:avLst/>
          </a:prstGeom>
          <a:solidFill>
            <a:srgbClr val="FFC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96EB534-68F5-1EED-858B-81752DC9F0E0}"/>
              </a:ext>
            </a:extLst>
          </p:cNvPr>
          <p:cNvSpPr/>
          <p:nvPr/>
        </p:nvSpPr>
        <p:spPr>
          <a:xfrm>
            <a:off x="9910037" y="5478576"/>
            <a:ext cx="1080000" cy="1080000"/>
          </a:xfrm>
          <a:prstGeom prst="rect">
            <a:avLst/>
          </a:prstGeom>
          <a:solidFill>
            <a:srgbClr val="00FF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3E51F41-693B-2ABC-02D6-0B0ACB25C9D3}"/>
              </a:ext>
            </a:extLst>
          </p:cNvPr>
          <p:cNvSpPr/>
          <p:nvPr/>
        </p:nvSpPr>
        <p:spPr>
          <a:xfrm>
            <a:off x="6258636" y="339559"/>
            <a:ext cx="5188136" cy="24140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Para más variaciones cambiar color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8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984ED-EF75-A7EC-15BE-154B6FE88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72B7604-E487-A159-6D9A-B577ED539A2A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E7C4ED-E3AE-7C3A-24E1-8E5C0CD90BCB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1BCC8F-17B3-0DEC-F466-0A04517ABECC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25AE2B7-532F-A072-E9AD-109E834726B5}"/>
              </a:ext>
            </a:extLst>
          </p:cNvPr>
          <p:cNvSpPr/>
          <p:nvPr/>
        </p:nvSpPr>
        <p:spPr>
          <a:xfrm>
            <a:off x="8468811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7D8CDF0-0896-D7A8-972F-FD194ABBDD77}"/>
              </a:ext>
            </a:extLst>
          </p:cNvPr>
          <p:cNvSpPr/>
          <p:nvPr/>
        </p:nvSpPr>
        <p:spPr>
          <a:xfrm>
            <a:off x="9119716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8B9E61-8115-0F9F-045E-17351A4B72CE}"/>
              </a:ext>
            </a:extLst>
          </p:cNvPr>
          <p:cNvSpPr/>
          <p:nvPr/>
        </p:nvSpPr>
        <p:spPr>
          <a:xfrm>
            <a:off x="9707368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9B45A59-B2E6-BD1F-267E-42F7BD5371D5}"/>
              </a:ext>
            </a:extLst>
          </p:cNvPr>
          <p:cNvSpPr/>
          <p:nvPr/>
        </p:nvSpPr>
        <p:spPr>
          <a:xfrm>
            <a:off x="4454325" y="3429000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A2CF734-51E4-6B6A-4712-277191CC1E02}"/>
              </a:ext>
            </a:extLst>
          </p:cNvPr>
          <p:cNvGrpSpPr/>
          <p:nvPr/>
        </p:nvGrpSpPr>
        <p:grpSpPr>
          <a:xfrm>
            <a:off x="5312494" y="4138464"/>
            <a:ext cx="688037" cy="150282"/>
            <a:chOff x="5024207" y="4497850"/>
            <a:chExt cx="688037" cy="15028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B5F75B4-FF35-D9B3-EAF2-3DBA4BE97BD2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87BE58B-4477-ED92-01A6-E4439BA4086E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35069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8F5DD-8989-3FE6-F3C2-828C3F93F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6D70C4B-1291-4C7D-1CD1-71A017FC571D}"/>
              </a:ext>
            </a:extLst>
          </p:cNvPr>
          <p:cNvSpPr/>
          <p:nvPr/>
        </p:nvSpPr>
        <p:spPr>
          <a:xfrm>
            <a:off x="653869" y="4009130"/>
            <a:ext cx="2520000" cy="864663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76550EE-4370-9F75-F2E0-D2AF667F045B}"/>
              </a:ext>
            </a:extLst>
          </p:cNvPr>
          <p:cNvSpPr/>
          <p:nvPr/>
        </p:nvSpPr>
        <p:spPr>
          <a:xfrm>
            <a:off x="653869" y="5593794"/>
            <a:ext cx="2520000" cy="720000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EDEE4A2-0DFF-FE95-10CF-452E70422BFC}"/>
              </a:ext>
            </a:extLst>
          </p:cNvPr>
          <p:cNvSpPr/>
          <p:nvPr/>
        </p:nvSpPr>
        <p:spPr>
          <a:xfrm>
            <a:off x="653869" y="4873794"/>
            <a:ext cx="2520000" cy="720000"/>
          </a:xfrm>
          <a:prstGeom prst="rect">
            <a:avLst/>
          </a:prstGeom>
          <a:solidFill>
            <a:srgbClr val="5D090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8F249E8-FD6D-CF1D-9721-562177F158C8}"/>
              </a:ext>
            </a:extLst>
          </p:cNvPr>
          <p:cNvSpPr/>
          <p:nvPr/>
        </p:nvSpPr>
        <p:spPr>
          <a:xfrm>
            <a:off x="6623189" y="1859376"/>
            <a:ext cx="2520000" cy="900000"/>
          </a:xfrm>
          <a:prstGeom prst="rect">
            <a:avLst/>
          </a:prstGeom>
          <a:solidFill>
            <a:srgbClr val="D8D8D8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781A73-04A8-FDB2-CB2A-6560C1FF1137}"/>
              </a:ext>
            </a:extLst>
          </p:cNvPr>
          <p:cNvSpPr/>
          <p:nvPr/>
        </p:nvSpPr>
        <p:spPr>
          <a:xfrm>
            <a:off x="6623189" y="2759376"/>
            <a:ext cx="2520000" cy="360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BB5A909-AA26-B80B-A947-A1BBE175F067}"/>
              </a:ext>
            </a:extLst>
          </p:cNvPr>
          <p:cNvSpPr/>
          <p:nvPr/>
        </p:nvSpPr>
        <p:spPr>
          <a:xfrm>
            <a:off x="7523189" y="419376"/>
            <a:ext cx="720000" cy="1440000"/>
          </a:xfrm>
          <a:prstGeom prst="rect">
            <a:avLst/>
          </a:prstGeom>
          <a:solidFill>
            <a:srgbClr val="FFFF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0696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0E13F-7521-7051-51FA-89C8EC53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F72497CC-EEF8-77CC-ECA0-8BDA31A4D200}"/>
              </a:ext>
            </a:extLst>
          </p:cNvPr>
          <p:cNvSpPr/>
          <p:nvPr/>
        </p:nvSpPr>
        <p:spPr>
          <a:xfrm>
            <a:off x="427905" y="383667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32F5072-8273-EAA0-677E-AE1B134EE272}"/>
              </a:ext>
            </a:extLst>
          </p:cNvPr>
          <p:cNvSpPr/>
          <p:nvPr/>
        </p:nvSpPr>
        <p:spPr>
          <a:xfrm>
            <a:off x="1467430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EA05B2-C2DF-F6A2-9FFF-CD2DD5BBA25B}"/>
              </a:ext>
            </a:extLst>
          </p:cNvPr>
          <p:cNvSpPr/>
          <p:nvPr/>
        </p:nvSpPr>
        <p:spPr>
          <a:xfrm>
            <a:off x="2055082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Círculo parcial 9">
            <a:extLst>
              <a:ext uri="{FF2B5EF4-FFF2-40B4-BE49-F238E27FC236}">
                <a16:creationId xmlns:a16="http://schemas.microsoft.com/office/drawing/2014/main" id="{1FB55C5A-5F6D-8291-1B2A-DCA6CD93B442}"/>
              </a:ext>
            </a:extLst>
          </p:cNvPr>
          <p:cNvSpPr>
            <a:spLocks/>
          </p:cNvSpPr>
          <p:nvPr/>
        </p:nvSpPr>
        <p:spPr>
          <a:xfrm>
            <a:off x="737823" y="838335"/>
            <a:ext cx="1800000" cy="1620000"/>
          </a:xfrm>
          <a:prstGeom prst="pie">
            <a:avLst>
              <a:gd name="adj1" fmla="val 0"/>
              <a:gd name="adj2" fmla="val 10785586"/>
            </a:avLst>
          </a:prstGeom>
          <a:solidFill>
            <a:schemeClr val="bg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4A8C647-2BBF-285A-DE6E-4FBABCD2ACB4}"/>
              </a:ext>
            </a:extLst>
          </p:cNvPr>
          <p:cNvSpPr/>
          <p:nvPr/>
        </p:nvSpPr>
        <p:spPr>
          <a:xfrm>
            <a:off x="3295381" y="383667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8A38BD3-88F4-F6D3-CC5B-455AC34FCD98}"/>
              </a:ext>
            </a:extLst>
          </p:cNvPr>
          <p:cNvSpPr/>
          <p:nvPr/>
        </p:nvSpPr>
        <p:spPr>
          <a:xfrm>
            <a:off x="4334906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0F29B0A-4C16-564A-FF38-08B94167EB61}"/>
              </a:ext>
            </a:extLst>
          </p:cNvPr>
          <p:cNvSpPr/>
          <p:nvPr/>
        </p:nvSpPr>
        <p:spPr>
          <a:xfrm>
            <a:off x="4922558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227783B-CEC8-3AF0-F359-77977BEF489C}"/>
              </a:ext>
            </a:extLst>
          </p:cNvPr>
          <p:cNvGrpSpPr/>
          <p:nvPr/>
        </p:nvGrpSpPr>
        <p:grpSpPr>
          <a:xfrm>
            <a:off x="2537823" y="2797683"/>
            <a:ext cx="2160000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14D8EFAC-9911-DFD5-E424-D4E5BFE33D2A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752FFA86-02CB-297D-661C-7A3FABA468D7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Círculo parcial 10">
              <a:extLst>
                <a:ext uri="{FF2B5EF4-FFF2-40B4-BE49-F238E27FC236}">
                  <a16:creationId xmlns:a16="http://schemas.microsoft.com/office/drawing/2014/main" id="{BC284F83-C00C-5247-A1FA-C5AF99376D37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532C389-BE3B-DCFA-892B-8187E0B1CBA6}"/>
              </a:ext>
            </a:extLst>
          </p:cNvPr>
          <p:cNvGrpSpPr/>
          <p:nvPr/>
        </p:nvGrpSpPr>
        <p:grpSpPr>
          <a:xfrm>
            <a:off x="5500829" y="2797683"/>
            <a:ext cx="2160000" cy="1620000"/>
            <a:chOff x="4121756" y="624975"/>
            <a:chExt cx="2160000" cy="1620000"/>
          </a:xfrm>
          <a:solidFill>
            <a:srgbClr val="337CFF"/>
          </a:solidFill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3B21559-47A6-9CCA-6B84-BA17A7CE55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9FC9622-A507-7D79-6880-9C771C9B64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Círculo parcial 18">
              <a:extLst>
                <a:ext uri="{FF2B5EF4-FFF2-40B4-BE49-F238E27FC236}">
                  <a16:creationId xmlns:a16="http://schemas.microsoft.com/office/drawing/2014/main" id="{58340695-197F-C2AB-989B-2578DB9A32F2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5B9C6D0-E7FC-43F0-9FDE-7C46A5B5D83C}"/>
              </a:ext>
            </a:extLst>
          </p:cNvPr>
          <p:cNvGrpSpPr/>
          <p:nvPr/>
        </p:nvGrpSpPr>
        <p:grpSpPr>
          <a:xfrm>
            <a:off x="8475347" y="2797683"/>
            <a:ext cx="2160000" cy="1620000"/>
            <a:chOff x="4121756" y="624975"/>
            <a:chExt cx="2160000" cy="1620000"/>
          </a:xfrm>
          <a:solidFill>
            <a:srgbClr val="0A3BD8"/>
          </a:solidFill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2AA2E9F-AB0C-D0F0-6FDE-26BC65D9A0BC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7C582D52-84FD-DAFB-D977-B7DEE3E002D7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Círculo parcial 22">
              <a:extLst>
                <a:ext uri="{FF2B5EF4-FFF2-40B4-BE49-F238E27FC236}">
                  <a16:creationId xmlns:a16="http://schemas.microsoft.com/office/drawing/2014/main" id="{1AD4E549-EB6C-6892-6E57-68772B493D11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2382E0-57FF-F300-4591-05DB70F93A13}"/>
              </a:ext>
            </a:extLst>
          </p:cNvPr>
          <p:cNvGrpSpPr/>
          <p:nvPr/>
        </p:nvGrpSpPr>
        <p:grpSpPr>
          <a:xfrm>
            <a:off x="3373432" y="887355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32B9D3B-8093-CD5A-A8A3-B8D055B00FE7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22F31711-5F58-524C-06AB-8A5BF26EC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Círculo parcial 30">
              <a:extLst>
                <a:ext uri="{FF2B5EF4-FFF2-40B4-BE49-F238E27FC236}">
                  <a16:creationId xmlns:a16="http://schemas.microsoft.com/office/drawing/2014/main" id="{B72C0F51-15F4-8620-E0F1-0C22FBDEA2CD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470C8A13-CB5E-02FA-DAB7-E5E0372F9711}"/>
              </a:ext>
            </a:extLst>
          </p:cNvPr>
          <p:cNvGrpSpPr/>
          <p:nvPr/>
        </p:nvGrpSpPr>
        <p:grpSpPr>
          <a:xfrm>
            <a:off x="2482318" y="4530048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67089D1B-D104-7E8C-B976-B43380E37F4F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6A3B9D1-392D-FDB1-6D4A-8D1CF1867CBA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Círculo parcial 34">
              <a:extLst>
                <a:ext uri="{FF2B5EF4-FFF2-40B4-BE49-F238E27FC236}">
                  <a16:creationId xmlns:a16="http://schemas.microsoft.com/office/drawing/2014/main" id="{90E78B61-903D-5290-D8A9-C1F03E01FCD0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10FB5190-99F3-5A38-938A-33988CBEAE1C}"/>
              </a:ext>
            </a:extLst>
          </p:cNvPr>
          <p:cNvGrpSpPr/>
          <p:nvPr/>
        </p:nvGrpSpPr>
        <p:grpSpPr>
          <a:xfrm>
            <a:off x="5445324" y="4530048"/>
            <a:ext cx="2259497" cy="1620000"/>
            <a:chOff x="4121756" y="624975"/>
            <a:chExt cx="2160000" cy="1620000"/>
          </a:xfrm>
          <a:solidFill>
            <a:srgbClr val="337CFF"/>
          </a:solidFill>
        </p:grpSpPr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B16DAAD9-3B61-CF34-ABDC-28F1E405F30F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B0EBC482-8B37-DA71-CD28-075D02F61CE0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Círculo parcial 38">
              <a:extLst>
                <a:ext uri="{FF2B5EF4-FFF2-40B4-BE49-F238E27FC236}">
                  <a16:creationId xmlns:a16="http://schemas.microsoft.com/office/drawing/2014/main" id="{1424B9D2-4258-8757-417B-8CBFEDE77728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25942D4-6CEA-029B-B035-C7F95AF8B79C}"/>
              </a:ext>
            </a:extLst>
          </p:cNvPr>
          <p:cNvGrpSpPr/>
          <p:nvPr/>
        </p:nvGrpSpPr>
        <p:grpSpPr>
          <a:xfrm>
            <a:off x="8419842" y="4530048"/>
            <a:ext cx="2259497" cy="1620000"/>
            <a:chOff x="4121756" y="624975"/>
            <a:chExt cx="2160000" cy="1620000"/>
          </a:xfrm>
          <a:solidFill>
            <a:srgbClr val="0A3BD8"/>
          </a:solidFill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A0D04E5F-96C6-7908-6D36-011554968A9E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BB0AAE30-F81F-A07F-58AA-EFA4E1B66B2D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Círculo parcial 42">
              <a:extLst>
                <a:ext uri="{FF2B5EF4-FFF2-40B4-BE49-F238E27FC236}">
                  <a16:creationId xmlns:a16="http://schemas.microsoft.com/office/drawing/2014/main" id="{D0C6F7A1-BF99-EC01-82C6-C870F01A660B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79883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C69D3-261C-36AC-0BD2-1C308C25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55DEE28D-2236-7D36-2A37-4A79E8A0FDB7}"/>
              </a:ext>
            </a:extLst>
          </p:cNvPr>
          <p:cNvSpPr/>
          <p:nvPr/>
        </p:nvSpPr>
        <p:spPr>
          <a:xfrm>
            <a:off x="2944627" y="1500148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0FC1429-9F3D-E3A7-5FFC-B23552786902}"/>
              </a:ext>
            </a:extLst>
          </p:cNvPr>
          <p:cNvSpPr/>
          <p:nvPr/>
        </p:nvSpPr>
        <p:spPr>
          <a:xfrm>
            <a:off x="3984152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4CD39C9-A0D4-D9DE-78A3-7FCC28AABE9B}"/>
              </a:ext>
            </a:extLst>
          </p:cNvPr>
          <p:cNvSpPr/>
          <p:nvPr/>
        </p:nvSpPr>
        <p:spPr>
          <a:xfrm>
            <a:off x="4571804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0E4BBE1-23BD-B899-1F6F-14993A7412F5}"/>
              </a:ext>
            </a:extLst>
          </p:cNvPr>
          <p:cNvSpPr/>
          <p:nvPr/>
        </p:nvSpPr>
        <p:spPr>
          <a:xfrm>
            <a:off x="6570562" y="1500148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7FDDAF-D8D5-CC20-6AC0-9150BE47A69A}"/>
              </a:ext>
            </a:extLst>
          </p:cNvPr>
          <p:cNvSpPr/>
          <p:nvPr/>
        </p:nvSpPr>
        <p:spPr>
          <a:xfrm>
            <a:off x="7221467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00F542B-DF38-22C5-A589-ACBEE178FDF3}"/>
              </a:ext>
            </a:extLst>
          </p:cNvPr>
          <p:cNvSpPr/>
          <p:nvPr/>
        </p:nvSpPr>
        <p:spPr>
          <a:xfrm>
            <a:off x="7809119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BDF92E8-CF92-052E-A446-F7B9318F95F9}"/>
              </a:ext>
            </a:extLst>
          </p:cNvPr>
          <p:cNvGrpSpPr/>
          <p:nvPr/>
        </p:nvGrpSpPr>
        <p:grpSpPr>
          <a:xfrm>
            <a:off x="3072427" y="3549724"/>
            <a:ext cx="2160000" cy="1080000"/>
            <a:chOff x="2597865" y="2927739"/>
            <a:chExt cx="2160000" cy="1080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D52AAE9-9DAE-B5B1-82CF-FC67DC117A83}"/>
                </a:ext>
              </a:extLst>
            </p:cNvPr>
            <p:cNvSpPr/>
            <p:nvPr/>
          </p:nvSpPr>
          <p:spPr>
            <a:xfrm>
              <a:off x="259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26AEB23-6F02-90A1-4CE2-DEF3F1DE35F5}"/>
                </a:ext>
              </a:extLst>
            </p:cNvPr>
            <p:cNvSpPr/>
            <p:nvPr/>
          </p:nvSpPr>
          <p:spPr>
            <a:xfrm>
              <a:off x="367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B6A328B-5678-CED8-8391-19A2C9C9ACED}"/>
              </a:ext>
            </a:extLst>
          </p:cNvPr>
          <p:cNvGrpSpPr/>
          <p:nvPr/>
        </p:nvGrpSpPr>
        <p:grpSpPr>
          <a:xfrm>
            <a:off x="6698362" y="3549724"/>
            <a:ext cx="2160000" cy="1080000"/>
            <a:chOff x="2597865" y="2927739"/>
            <a:chExt cx="2160000" cy="108000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612C8EA-757A-676F-B44D-B3DE433F69AB}"/>
                </a:ext>
              </a:extLst>
            </p:cNvPr>
            <p:cNvSpPr/>
            <p:nvPr/>
          </p:nvSpPr>
          <p:spPr>
            <a:xfrm>
              <a:off x="259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F9769E3F-666A-0FD4-1D9C-A722CA52E012}"/>
                </a:ext>
              </a:extLst>
            </p:cNvPr>
            <p:cNvSpPr/>
            <p:nvPr/>
          </p:nvSpPr>
          <p:spPr>
            <a:xfrm>
              <a:off x="367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50371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90897-DCD7-FFDC-B43F-CE2315DE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ipse 38">
            <a:extLst>
              <a:ext uri="{FF2B5EF4-FFF2-40B4-BE49-F238E27FC236}">
                <a16:creationId xmlns:a16="http://schemas.microsoft.com/office/drawing/2014/main" id="{0009405C-63FC-82CA-0542-BFD40CB7B68A}"/>
              </a:ext>
            </a:extLst>
          </p:cNvPr>
          <p:cNvSpPr/>
          <p:nvPr/>
        </p:nvSpPr>
        <p:spPr>
          <a:xfrm>
            <a:off x="1782498" y="1045085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348F9BC-A95B-B652-E569-D1ADD8C173F9}"/>
              </a:ext>
            </a:extLst>
          </p:cNvPr>
          <p:cNvSpPr/>
          <p:nvPr/>
        </p:nvSpPr>
        <p:spPr>
          <a:xfrm>
            <a:off x="1782498" y="3477384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549EA3A-3ED7-4F69-8F64-CAB990432CDC}"/>
              </a:ext>
            </a:extLst>
          </p:cNvPr>
          <p:cNvSpPr/>
          <p:nvPr/>
        </p:nvSpPr>
        <p:spPr>
          <a:xfrm>
            <a:off x="489378" y="78485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5DE16EF-846E-4072-C521-2C9A2AA8B04C}"/>
              </a:ext>
            </a:extLst>
          </p:cNvPr>
          <p:cNvSpPr/>
          <p:nvPr/>
        </p:nvSpPr>
        <p:spPr>
          <a:xfrm>
            <a:off x="489378" y="4924800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297D8A2-1363-8487-92FD-C05E67EB1D2F}"/>
              </a:ext>
            </a:extLst>
          </p:cNvPr>
          <p:cNvSpPr/>
          <p:nvPr/>
        </p:nvSpPr>
        <p:spPr>
          <a:xfrm>
            <a:off x="2385498" y="1647293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22AF901-33F9-226A-2B58-77E56C39D737}"/>
              </a:ext>
            </a:extLst>
          </p:cNvPr>
          <p:cNvSpPr/>
          <p:nvPr/>
        </p:nvSpPr>
        <p:spPr>
          <a:xfrm>
            <a:off x="2385498" y="4079592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EFED1281-6B3A-6768-FA18-CA3F0F2E0081}"/>
              </a:ext>
            </a:extLst>
          </p:cNvPr>
          <p:cNvGrpSpPr/>
          <p:nvPr/>
        </p:nvGrpSpPr>
        <p:grpSpPr>
          <a:xfrm>
            <a:off x="5491218" y="626493"/>
            <a:ext cx="828000" cy="1625600"/>
            <a:chOff x="7027304" y="2672080"/>
            <a:chExt cx="828000" cy="1625600"/>
          </a:xfrm>
        </p:grpSpPr>
        <p:sp>
          <p:nvSpPr>
            <p:cNvPr id="46" name="Diagrama de flujo: operación manual 45">
              <a:extLst>
                <a:ext uri="{FF2B5EF4-FFF2-40B4-BE49-F238E27FC236}">
                  <a16:creationId xmlns:a16="http://schemas.microsoft.com/office/drawing/2014/main" id="{66C00650-28ED-B9C7-F28E-0BED6AD479F9}"/>
                </a:ext>
              </a:extLst>
            </p:cNvPr>
            <p:cNvSpPr/>
            <p:nvPr/>
          </p:nvSpPr>
          <p:spPr>
            <a:xfrm>
              <a:off x="7095864" y="3258560"/>
              <a:ext cx="690880" cy="1039120"/>
            </a:xfrm>
            <a:prstGeom prst="flowChartManualOperation">
              <a:avLst/>
            </a:prstGeom>
            <a:solidFill>
              <a:srgbClr val="9B9B9B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6CE490F3-4DEA-0CD2-A720-CB27A157DB35}"/>
                </a:ext>
              </a:extLst>
            </p:cNvPr>
            <p:cNvSpPr/>
            <p:nvPr/>
          </p:nvSpPr>
          <p:spPr>
            <a:xfrm>
              <a:off x="7027304" y="2672080"/>
              <a:ext cx="828000" cy="828000"/>
            </a:xfrm>
            <a:prstGeom prst="ellipse">
              <a:avLst/>
            </a:prstGeom>
            <a:solidFill>
              <a:srgbClr val="2C2C2C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F4ADB9-0364-CD86-44FC-B9EDDAE58C40}"/>
              </a:ext>
            </a:extLst>
          </p:cNvPr>
          <p:cNvSpPr>
            <a:spLocks noChangeAspect="1"/>
          </p:cNvSpPr>
          <p:nvPr/>
        </p:nvSpPr>
        <p:spPr>
          <a:xfrm>
            <a:off x="9885252" y="4371379"/>
            <a:ext cx="1817370" cy="2127504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6360B73C-D49D-EA67-B639-50208F11A4A1}"/>
              </a:ext>
            </a:extLst>
          </p:cNvPr>
          <p:cNvSpPr>
            <a:spLocks noChangeAspect="1"/>
          </p:cNvSpPr>
          <p:nvPr/>
        </p:nvSpPr>
        <p:spPr>
          <a:xfrm>
            <a:off x="5755687" y="472579"/>
            <a:ext cx="4919428" cy="5758928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8834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EC108-D046-05A8-1114-64320708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F978C0CD-6993-DF57-922D-27C1EF61C2DB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3FD8AB-BA8E-8916-6F35-DEFC6129F24C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7F9C156-1413-EDD4-33F2-C328F2B51D06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EF5E8C2-0303-81F1-F8A4-EBB1B0218F08}"/>
              </a:ext>
            </a:extLst>
          </p:cNvPr>
          <p:cNvSpPr/>
          <p:nvPr/>
        </p:nvSpPr>
        <p:spPr>
          <a:xfrm>
            <a:off x="6096000" y="817242"/>
            <a:ext cx="2415600" cy="2414016"/>
          </a:xfrm>
          <a:prstGeom prst="ellipse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EF14CE-FED3-E4DA-9813-25F7F3D6EE96}"/>
              </a:ext>
            </a:extLst>
          </p:cNvPr>
          <p:cNvSpPr/>
          <p:nvPr/>
        </p:nvSpPr>
        <p:spPr>
          <a:xfrm>
            <a:off x="6746905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DDA27B-03C4-26F3-E1EA-119BF059E856}"/>
              </a:ext>
            </a:extLst>
          </p:cNvPr>
          <p:cNvSpPr/>
          <p:nvPr/>
        </p:nvSpPr>
        <p:spPr>
          <a:xfrm>
            <a:off x="7334557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26FE883-4D7F-3DA9-DA87-5F8E16991AE8}"/>
              </a:ext>
            </a:extLst>
          </p:cNvPr>
          <p:cNvSpPr/>
          <p:nvPr/>
        </p:nvSpPr>
        <p:spPr>
          <a:xfrm>
            <a:off x="3335663" y="817242"/>
            <a:ext cx="2415600" cy="2414016"/>
          </a:xfrm>
          <a:prstGeom prst="ellipse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CBAA2BE-4939-FB13-33AC-6369F69DB354}"/>
              </a:ext>
            </a:extLst>
          </p:cNvPr>
          <p:cNvGrpSpPr/>
          <p:nvPr/>
        </p:nvGrpSpPr>
        <p:grpSpPr>
          <a:xfrm>
            <a:off x="4193832" y="1526706"/>
            <a:ext cx="688037" cy="150282"/>
            <a:chOff x="5024207" y="4497850"/>
            <a:chExt cx="688037" cy="150282"/>
          </a:xfrm>
          <a:solidFill>
            <a:srgbClr val="67BA3D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3D7DEA5-3A65-A931-FBA7-A2D3A9BDEB82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E5629BD-3D05-0C25-1EED-F29FF58F010F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F33C42-FEE7-16D5-7679-B214B25384FF}"/>
              </a:ext>
            </a:extLst>
          </p:cNvPr>
          <p:cNvSpPr/>
          <p:nvPr/>
        </p:nvSpPr>
        <p:spPr>
          <a:xfrm>
            <a:off x="1462053" y="730627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2E94776-2465-D062-85DF-8F3807CD2680}"/>
              </a:ext>
            </a:extLst>
          </p:cNvPr>
          <p:cNvSpPr/>
          <p:nvPr/>
        </p:nvSpPr>
        <p:spPr>
          <a:xfrm>
            <a:off x="-785847" y="730627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BDA1B32-248D-6D7B-65BA-52C82B129593}"/>
              </a:ext>
            </a:extLst>
          </p:cNvPr>
          <p:cNvSpPr/>
          <p:nvPr/>
        </p:nvSpPr>
        <p:spPr>
          <a:xfrm>
            <a:off x="3709953" y="730627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D729D60-5DFC-1CB3-FB11-AE2227C78847}"/>
              </a:ext>
            </a:extLst>
          </p:cNvPr>
          <p:cNvSpPr/>
          <p:nvPr/>
        </p:nvSpPr>
        <p:spPr>
          <a:xfrm>
            <a:off x="5957853" y="730627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6A28847-34A2-B7FD-B549-0AA26334C51A}"/>
              </a:ext>
            </a:extLst>
          </p:cNvPr>
          <p:cNvSpPr/>
          <p:nvPr/>
        </p:nvSpPr>
        <p:spPr>
          <a:xfrm>
            <a:off x="8205753" y="730627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B48B3B8-0A23-DC9E-2F3A-C72ED984360A}"/>
              </a:ext>
            </a:extLst>
          </p:cNvPr>
          <p:cNvSpPr/>
          <p:nvPr/>
        </p:nvSpPr>
        <p:spPr>
          <a:xfrm>
            <a:off x="10453653" y="730627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6FCF002-D8E9-9177-97B6-8A91EF9C9324}"/>
              </a:ext>
            </a:extLst>
          </p:cNvPr>
          <p:cNvSpPr/>
          <p:nvPr/>
        </p:nvSpPr>
        <p:spPr>
          <a:xfrm>
            <a:off x="2727869" y="3940722"/>
            <a:ext cx="2415600" cy="2414016"/>
          </a:xfrm>
          <a:prstGeom prst="ellipse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BFE7E44-4FAA-181F-6C0B-E35F50720CC8}"/>
              </a:ext>
            </a:extLst>
          </p:cNvPr>
          <p:cNvSpPr/>
          <p:nvPr/>
        </p:nvSpPr>
        <p:spPr>
          <a:xfrm>
            <a:off x="3767394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E16D79E-F535-D00C-3307-75D7ED53C224}"/>
              </a:ext>
            </a:extLst>
          </p:cNvPr>
          <p:cNvSpPr/>
          <p:nvPr/>
        </p:nvSpPr>
        <p:spPr>
          <a:xfrm>
            <a:off x="4355046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B949812-EB1B-E4FC-19AC-7E50837B93F3}"/>
              </a:ext>
            </a:extLst>
          </p:cNvPr>
          <p:cNvSpPr/>
          <p:nvPr/>
        </p:nvSpPr>
        <p:spPr>
          <a:xfrm>
            <a:off x="8205753" y="3940722"/>
            <a:ext cx="2415600" cy="2414016"/>
          </a:xfrm>
          <a:prstGeom prst="ellipse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9F515FB-F1A0-5521-966C-56AFF42120A4}"/>
              </a:ext>
            </a:extLst>
          </p:cNvPr>
          <p:cNvSpPr/>
          <p:nvPr/>
        </p:nvSpPr>
        <p:spPr>
          <a:xfrm>
            <a:off x="8856658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DE22891-7548-E526-4F0B-C4C02F663788}"/>
              </a:ext>
            </a:extLst>
          </p:cNvPr>
          <p:cNvSpPr/>
          <p:nvPr/>
        </p:nvSpPr>
        <p:spPr>
          <a:xfrm>
            <a:off x="9444310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6694EA0-0AB2-CDE9-80BD-6BCFF05605CF}"/>
              </a:ext>
            </a:extLst>
          </p:cNvPr>
          <p:cNvSpPr/>
          <p:nvPr/>
        </p:nvSpPr>
        <p:spPr>
          <a:xfrm>
            <a:off x="5445416" y="3940722"/>
            <a:ext cx="2415600" cy="2414016"/>
          </a:xfrm>
          <a:prstGeom prst="ellipse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5A44D93-518F-1FDE-B415-4430C3620E4C}"/>
              </a:ext>
            </a:extLst>
          </p:cNvPr>
          <p:cNvGrpSpPr/>
          <p:nvPr/>
        </p:nvGrpSpPr>
        <p:grpSpPr>
          <a:xfrm>
            <a:off x="6303585" y="4650186"/>
            <a:ext cx="688037" cy="150282"/>
            <a:chOff x="5024207" y="4497850"/>
            <a:chExt cx="688037" cy="150282"/>
          </a:xfrm>
          <a:solidFill>
            <a:srgbClr val="A8D039"/>
          </a:solidFill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7A78243D-196B-DA12-6E2D-968CFB5E7717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9046339-FBBB-E35B-48F6-600E0D46498B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1332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10AB9-90EB-BB85-D29E-8B83A13C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7EA8348-3152-7E94-8BCF-C73FC841BCB2}"/>
              </a:ext>
            </a:extLst>
          </p:cNvPr>
          <p:cNvSpPr/>
          <p:nvPr/>
        </p:nvSpPr>
        <p:spPr>
          <a:xfrm>
            <a:off x="1869018" y="387314"/>
            <a:ext cx="5144430" cy="4358422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B38CBA2-C690-25FF-13B5-FA62627C2870}"/>
              </a:ext>
            </a:extLst>
          </p:cNvPr>
          <p:cNvSpPr/>
          <p:nvPr/>
        </p:nvSpPr>
        <p:spPr>
          <a:xfrm>
            <a:off x="2973918" y="13898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57CD0E5-FC11-3F1E-19F5-2F734D118291}"/>
              </a:ext>
            </a:extLst>
          </p:cNvPr>
          <p:cNvSpPr/>
          <p:nvPr/>
        </p:nvSpPr>
        <p:spPr>
          <a:xfrm>
            <a:off x="3209544" y="2221992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A37A8D-F1A0-949C-DD9D-4242F7B808DD}"/>
              </a:ext>
            </a:extLst>
          </p:cNvPr>
          <p:cNvSpPr/>
          <p:nvPr/>
        </p:nvSpPr>
        <p:spPr>
          <a:xfrm>
            <a:off x="2973918" y="13898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327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9D63C-8F8C-B729-40E7-7F7A519AC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1EA3144-6BA8-CF28-1033-72A7CE8F4B69}"/>
              </a:ext>
            </a:extLst>
          </p:cNvPr>
          <p:cNvSpPr/>
          <p:nvPr/>
        </p:nvSpPr>
        <p:spPr>
          <a:xfrm>
            <a:off x="1016508" y="-35560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2E9A59-FBAF-217F-6481-66E4D84414D9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E98CB02-AC77-0C4F-02C6-C6F0DA8E9CF4}"/>
              </a:ext>
            </a:extLst>
          </p:cNvPr>
          <p:cNvSpPr/>
          <p:nvPr/>
        </p:nvSpPr>
        <p:spPr>
          <a:xfrm>
            <a:off x="2354283" y="3684016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F722D7-80B0-A2D4-49FD-10BFCB914BB8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F41374A-602C-9278-A4BB-B7B8575F758A}"/>
              </a:ext>
            </a:extLst>
          </p:cNvPr>
          <p:cNvSpPr/>
          <p:nvPr/>
        </p:nvSpPr>
        <p:spPr>
          <a:xfrm>
            <a:off x="2354283" y="72644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5D3F48-DC68-C7B3-DE74-780073F5A2AC}"/>
              </a:ext>
            </a:extLst>
          </p:cNvPr>
          <p:cNvSpPr/>
          <p:nvPr/>
        </p:nvSpPr>
        <p:spPr>
          <a:xfrm>
            <a:off x="3581400" y="-274828"/>
            <a:ext cx="2579538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077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27AA5-8CD9-2571-B442-D78EC0683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0DFB60F-6FBB-87A8-3242-2DC12ADE0322}"/>
              </a:ext>
            </a:extLst>
          </p:cNvPr>
          <p:cNvSpPr/>
          <p:nvPr/>
        </p:nvSpPr>
        <p:spPr>
          <a:xfrm>
            <a:off x="-945642" y="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332C76-989F-EF30-DB23-38BE2A1529F7}"/>
              </a:ext>
            </a:extLst>
          </p:cNvPr>
          <p:cNvSpPr/>
          <p:nvPr/>
        </p:nvSpPr>
        <p:spPr>
          <a:xfrm>
            <a:off x="159258" y="34726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ACD2B4D-9952-76A1-47C1-06F13CDC1945}"/>
              </a:ext>
            </a:extLst>
          </p:cNvPr>
          <p:cNvSpPr/>
          <p:nvPr/>
        </p:nvSpPr>
        <p:spPr>
          <a:xfrm>
            <a:off x="4706958" y="2265680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F66682-778B-7CC2-9A31-ED912B689F80}"/>
              </a:ext>
            </a:extLst>
          </p:cNvPr>
          <p:cNvSpPr/>
          <p:nvPr/>
        </p:nvSpPr>
        <p:spPr>
          <a:xfrm>
            <a:off x="8788908" y="3391916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287CEAA-FA26-B11E-476B-DE03642400A4}"/>
              </a:ext>
            </a:extLst>
          </p:cNvPr>
          <p:cNvSpPr/>
          <p:nvPr/>
        </p:nvSpPr>
        <p:spPr>
          <a:xfrm>
            <a:off x="7684008" y="85852"/>
            <a:ext cx="5144430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4FE2F6-C80D-6BBA-398D-AF807820FCD9}"/>
              </a:ext>
            </a:extLst>
          </p:cNvPr>
          <p:cNvSpPr/>
          <p:nvPr/>
        </p:nvSpPr>
        <p:spPr>
          <a:xfrm>
            <a:off x="1711917" y="515546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&lt;&lt;Antes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FE47DC-EDE8-7B68-B445-6875FAAD7365}"/>
              </a:ext>
            </a:extLst>
          </p:cNvPr>
          <p:cNvSpPr/>
          <p:nvPr/>
        </p:nvSpPr>
        <p:spPr>
          <a:xfrm>
            <a:off x="6856346" y="515546"/>
            <a:ext cx="3278253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Después&gt;&gt;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6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74382-3692-0F64-567C-1326A452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BD83AFE-71C3-3D6F-7BE7-D77DE3FE15EB}"/>
              </a:ext>
            </a:extLst>
          </p:cNvPr>
          <p:cNvSpPr/>
          <p:nvPr/>
        </p:nvSpPr>
        <p:spPr>
          <a:xfrm>
            <a:off x="1016508" y="-35560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D4216C-901D-FC92-F893-5FC58BDE4733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7C2C0A1-616E-AB5B-F310-D2F88C16B279}"/>
              </a:ext>
            </a:extLst>
          </p:cNvPr>
          <p:cNvSpPr/>
          <p:nvPr/>
        </p:nvSpPr>
        <p:spPr>
          <a:xfrm>
            <a:off x="2354283" y="3684016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7B2D020-C7D0-A791-7A3F-4CB2B326DF59}"/>
              </a:ext>
            </a:extLst>
          </p:cNvPr>
          <p:cNvSpPr/>
          <p:nvPr/>
        </p:nvSpPr>
        <p:spPr>
          <a:xfrm>
            <a:off x="2354283" y="72644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7D6107-2E6B-3A46-5B00-78C5F7958EFF}"/>
              </a:ext>
            </a:extLst>
          </p:cNvPr>
          <p:cNvSpPr/>
          <p:nvPr/>
        </p:nvSpPr>
        <p:spPr>
          <a:xfrm>
            <a:off x="2354283" y="1846580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EBED60-6BF3-787C-4CF3-E7C681646355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BD7526-2D16-BB60-8D5D-C6292DCADB2D}"/>
              </a:ext>
            </a:extLst>
          </p:cNvPr>
          <p:cNvSpPr/>
          <p:nvPr/>
        </p:nvSpPr>
        <p:spPr>
          <a:xfrm>
            <a:off x="1181100" y="-122428"/>
            <a:ext cx="4914900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174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D1C2-3BC2-D881-031B-0D6879F8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A450C8-A3A6-4278-B033-6A6DD786B347}"/>
              </a:ext>
            </a:extLst>
          </p:cNvPr>
          <p:cNvSpPr/>
          <p:nvPr/>
        </p:nvSpPr>
        <p:spPr>
          <a:xfrm>
            <a:off x="3153750" y="1027394"/>
            <a:ext cx="1602000" cy="1600200"/>
          </a:xfrm>
          <a:prstGeom prst="rect">
            <a:avLst/>
          </a:prstGeom>
          <a:solidFill>
            <a:srgbClr val="FF66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A1B075-5D69-48E5-75C9-8A057230F729}"/>
              </a:ext>
            </a:extLst>
          </p:cNvPr>
          <p:cNvSpPr/>
          <p:nvPr/>
        </p:nvSpPr>
        <p:spPr>
          <a:xfrm>
            <a:off x="905850" y="102739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6C5706-EAF9-6F3C-2356-A60E477E03B7}"/>
              </a:ext>
            </a:extLst>
          </p:cNvPr>
          <p:cNvSpPr/>
          <p:nvPr/>
        </p:nvSpPr>
        <p:spPr>
          <a:xfrm>
            <a:off x="5401650" y="1027394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26A8A5-E9F8-46B6-BE87-2EBA6B90B022}"/>
              </a:ext>
            </a:extLst>
          </p:cNvPr>
          <p:cNvSpPr/>
          <p:nvPr/>
        </p:nvSpPr>
        <p:spPr>
          <a:xfrm>
            <a:off x="7649550" y="102739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2C80F9-67F5-5F6C-0736-F94C08EEF585}"/>
              </a:ext>
            </a:extLst>
          </p:cNvPr>
          <p:cNvSpPr/>
          <p:nvPr/>
        </p:nvSpPr>
        <p:spPr>
          <a:xfrm>
            <a:off x="9897450" y="1027394"/>
            <a:ext cx="1602000" cy="1600200"/>
          </a:xfrm>
          <a:prstGeom prst="rect">
            <a:avLst/>
          </a:prstGeom>
          <a:solidFill>
            <a:srgbClr val="76FF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12523D-E8F5-DCDB-F5DD-7C09D007414B}"/>
              </a:ext>
            </a:extLst>
          </p:cNvPr>
          <p:cNvSpPr/>
          <p:nvPr/>
        </p:nvSpPr>
        <p:spPr>
          <a:xfrm>
            <a:off x="905850" y="3237194"/>
            <a:ext cx="1602000" cy="1600200"/>
          </a:xfrm>
          <a:prstGeom prst="rect">
            <a:avLst/>
          </a:prstGeom>
          <a:solidFill>
            <a:srgbClr val="4380F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6456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62270-B80D-A8DA-1BD1-6413B2B7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8214A0E-CF96-881E-BC4E-EAFC4175026A}"/>
              </a:ext>
            </a:extLst>
          </p:cNvPr>
          <p:cNvSpPr/>
          <p:nvPr/>
        </p:nvSpPr>
        <p:spPr>
          <a:xfrm>
            <a:off x="3153750" y="102739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DD354ED-9C7B-78F1-6041-BB0C683622E0}"/>
              </a:ext>
            </a:extLst>
          </p:cNvPr>
          <p:cNvSpPr/>
          <p:nvPr/>
        </p:nvSpPr>
        <p:spPr>
          <a:xfrm>
            <a:off x="905850" y="102739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FB497D-DEB1-AFEF-1C75-AD7F948038C8}"/>
              </a:ext>
            </a:extLst>
          </p:cNvPr>
          <p:cNvSpPr/>
          <p:nvPr/>
        </p:nvSpPr>
        <p:spPr>
          <a:xfrm>
            <a:off x="5401650" y="102739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6047CE-EE37-0CD5-9F83-1D0E113552C3}"/>
              </a:ext>
            </a:extLst>
          </p:cNvPr>
          <p:cNvSpPr/>
          <p:nvPr/>
        </p:nvSpPr>
        <p:spPr>
          <a:xfrm>
            <a:off x="7649550" y="102739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F290FF4-451A-1084-F157-12BED60549D2}"/>
              </a:ext>
            </a:extLst>
          </p:cNvPr>
          <p:cNvSpPr/>
          <p:nvPr/>
        </p:nvSpPr>
        <p:spPr>
          <a:xfrm>
            <a:off x="9897450" y="102739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9EA9362-4348-3B71-D88E-348F5D008370}"/>
              </a:ext>
            </a:extLst>
          </p:cNvPr>
          <p:cNvSpPr/>
          <p:nvPr/>
        </p:nvSpPr>
        <p:spPr>
          <a:xfrm>
            <a:off x="905850" y="323719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0246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34C2-BF5D-B6D1-0EE0-F1A0EA05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9A53B07-5057-4EC2-41E7-B03AEA49018D}"/>
              </a:ext>
            </a:extLst>
          </p:cNvPr>
          <p:cNvSpPr/>
          <p:nvPr/>
        </p:nvSpPr>
        <p:spPr>
          <a:xfrm>
            <a:off x="2225475" y="1465544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B3B674B-02F2-BF1F-03B6-B5EBF287F38A}"/>
              </a:ext>
            </a:extLst>
          </p:cNvPr>
          <p:cNvSpPr/>
          <p:nvPr/>
        </p:nvSpPr>
        <p:spPr>
          <a:xfrm>
            <a:off x="2225475" y="4718849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F4F050C-14E2-8460-F5C1-F6C1899D9DD5}"/>
              </a:ext>
            </a:extLst>
          </p:cNvPr>
          <p:cNvSpPr/>
          <p:nvPr/>
        </p:nvSpPr>
        <p:spPr>
          <a:xfrm>
            <a:off x="623475" y="4718849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FF46F2-36D9-BD22-CB64-6B9FA96EC4A8}"/>
              </a:ext>
            </a:extLst>
          </p:cNvPr>
          <p:cNvSpPr/>
          <p:nvPr/>
        </p:nvSpPr>
        <p:spPr>
          <a:xfrm>
            <a:off x="623475" y="146554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41F380-7B9C-45E4-ECE6-1E3E36A22733}"/>
              </a:ext>
            </a:extLst>
          </p:cNvPr>
          <p:cNvSpPr/>
          <p:nvPr/>
        </p:nvSpPr>
        <p:spPr>
          <a:xfrm>
            <a:off x="9966525" y="146554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21A6DD-2648-D591-91DA-BB149A80E049}"/>
              </a:ext>
            </a:extLst>
          </p:cNvPr>
          <p:cNvSpPr/>
          <p:nvPr/>
        </p:nvSpPr>
        <p:spPr>
          <a:xfrm>
            <a:off x="9966525" y="4718849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A5E1DB3-732D-ACC3-C89F-F48EB4819D94}"/>
              </a:ext>
            </a:extLst>
          </p:cNvPr>
          <p:cNvSpPr/>
          <p:nvPr/>
        </p:nvSpPr>
        <p:spPr>
          <a:xfrm>
            <a:off x="1644555" y="3711701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Energía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C91E23-677E-244B-FBA6-1A41DE554520}"/>
              </a:ext>
            </a:extLst>
          </p:cNvPr>
          <p:cNvSpPr/>
          <p:nvPr/>
        </p:nvSpPr>
        <p:spPr>
          <a:xfrm>
            <a:off x="1644555" y="458396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Hambre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88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B79B21-5EE8-15CA-734C-90E044ED1DAF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1B47DD1-9BB7-B89B-DA1F-8ADD19CB863F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32521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52DF1-F268-B606-12F8-E9335268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9137E62-EEC4-B88A-B54E-58888EA4CF8A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72E7DE4-D816-4F20-F5FE-A30F872F584A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456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8BFD1-A7E0-861D-7347-70631E7B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F05AF94-4BB2-9A09-BE2F-B5B71EA1EA9E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5C3B00-ED90-0D83-F0C5-07406791724C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450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48F88-390A-89D9-2F96-C62E5B5C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04793EE-CF73-2513-F292-6270B91A6B3F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C4BED4-C7BC-FD98-C031-C17E3B7F20C1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C56DD03-9F22-1F60-EDC9-A32C99C23BB5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EE42DF7-6985-3F0C-9461-01518E146C74}"/>
              </a:ext>
            </a:extLst>
          </p:cNvPr>
          <p:cNvSpPr/>
          <p:nvPr/>
        </p:nvSpPr>
        <p:spPr>
          <a:xfrm>
            <a:off x="6096000" y="817242"/>
            <a:ext cx="2415600" cy="2414016"/>
          </a:xfrm>
          <a:prstGeom prst="ellipse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E61739-FBE9-5469-8EE2-1E28DF6834D4}"/>
              </a:ext>
            </a:extLst>
          </p:cNvPr>
          <p:cNvSpPr/>
          <p:nvPr/>
        </p:nvSpPr>
        <p:spPr>
          <a:xfrm>
            <a:off x="6746905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4BB3356-0518-E43B-7132-A240B25124A5}"/>
              </a:ext>
            </a:extLst>
          </p:cNvPr>
          <p:cNvSpPr/>
          <p:nvPr/>
        </p:nvSpPr>
        <p:spPr>
          <a:xfrm>
            <a:off x="7334557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F8F2F6A-88F7-847F-20C1-1A74CAC01E69}"/>
              </a:ext>
            </a:extLst>
          </p:cNvPr>
          <p:cNvSpPr/>
          <p:nvPr/>
        </p:nvSpPr>
        <p:spPr>
          <a:xfrm>
            <a:off x="3335663" y="817242"/>
            <a:ext cx="2415600" cy="2414016"/>
          </a:xfrm>
          <a:prstGeom prst="ellipse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AAC0424-B9A1-5C04-1C49-C66BD82497EA}"/>
              </a:ext>
            </a:extLst>
          </p:cNvPr>
          <p:cNvGrpSpPr/>
          <p:nvPr/>
        </p:nvGrpSpPr>
        <p:grpSpPr>
          <a:xfrm>
            <a:off x="4193832" y="1526706"/>
            <a:ext cx="688037" cy="150282"/>
            <a:chOff x="5024207" y="4497850"/>
            <a:chExt cx="688037" cy="150282"/>
          </a:xfrm>
          <a:solidFill>
            <a:srgbClr val="F7E633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907D0DF-CD64-FC5F-C312-EE212EBBA29F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0B63A16-33A3-25C0-76F1-B44C1D5614E2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D3FF726-FE7D-FB9F-1EC2-2430AD3409EF}"/>
              </a:ext>
            </a:extLst>
          </p:cNvPr>
          <p:cNvSpPr/>
          <p:nvPr/>
        </p:nvSpPr>
        <p:spPr>
          <a:xfrm>
            <a:off x="1462053" y="730627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2A45E5-557E-E831-252B-46718F2FF1E3}"/>
              </a:ext>
            </a:extLst>
          </p:cNvPr>
          <p:cNvSpPr/>
          <p:nvPr/>
        </p:nvSpPr>
        <p:spPr>
          <a:xfrm>
            <a:off x="-785847" y="730627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A97A168-968F-C990-9348-B9BD923CC664}"/>
              </a:ext>
            </a:extLst>
          </p:cNvPr>
          <p:cNvSpPr/>
          <p:nvPr/>
        </p:nvSpPr>
        <p:spPr>
          <a:xfrm>
            <a:off x="3709953" y="730627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B18FA9E-D3FA-58C0-CFE7-02692DF0363E}"/>
              </a:ext>
            </a:extLst>
          </p:cNvPr>
          <p:cNvSpPr/>
          <p:nvPr/>
        </p:nvSpPr>
        <p:spPr>
          <a:xfrm>
            <a:off x="5957853" y="730627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F47AE2B-87F6-82D4-BCAE-8A2737563586}"/>
              </a:ext>
            </a:extLst>
          </p:cNvPr>
          <p:cNvSpPr/>
          <p:nvPr/>
        </p:nvSpPr>
        <p:spPr>
          <a:xfrm>
            <a:off x="8205753" y="730627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D8D3056-4172-E1B9-2E41-20538E781EB2}"/>
              </a:ext>
            </a:extLst>
          </p:cNvPr>
          <p:cNvSpPr/>
          <p:nvPr/>
        </p:nvSpPr>
        <p:spPr>
          <a:xfrm>
            <a:off x="10453653" y="730627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45150BA-3E4B-B05F-2E29-ED2CD1119EA8}"/>
              </a:ext>
            </a:extLst>
          </p:cNvPr>
          <p:cNvSpPr/>
          <p:nvPr/>
        </p:nvSpPr>
        <p:spPr>
          <a:xfrm>
            <a:off x="2727869" y="3940722"/>
            <a:ext cx="2415600" cy="2414016"/>
          </a:xfrm>
          <a:prstGeom prst="ellipse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F273D53-FEAE-263C-8192-A778DD97C8A3}"/>
              </a:ext>
            </a:extLst>
          </p:cNvPr>
          <p:cNvSpPr/>
          <p:nvPr/>
        </p:nvSpPr>
        <p:spPr>
          <a:xfrm>
            <a:off x="3767394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93800F2-0846-F058-A652-DE6CB93EB851}"/>
              </a:ext>
            </a:extLst>
          </p:cNvPr>
          <p:cNvSpPr/>
          <p:nvPr/>
        </p:nvSpPr>
        <p:spPr>
          <a:xfrm>
            <a:off x="4355046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B49186F-07F9-7D1D-CE3E-E3B7AD5459BA}"/>
              </a:ext>
            </a:extLst>
          </p:cNvPr>
          <p:cNvSpPr/>
          <p:nvPr/>
        </p:nvSpPr>
        <p:spPr>
          <a:xfrm>
            <a:off x="8205753" y="3940722"/>
            <a:ext cx="2415600" cy="2414016"/>
          </a:xfrm>
          <a:prstGeom prst="ellipse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DCB8AB9-5E65-EEB2-2BCE-F2D4D0CEAF8F}"/>
              </a:ext>
            </a:extLst>
          </p:cNvPr>
          <p:cNvSpPr/>
          <p:nvPr/>
        </p:nvSpPr>
        <p:spPr>
          <a:xfrm>
            <a:off x="8856658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289B267-38B4-3A62-5359-4427769EE48D}"/>
              </a:ext>
            </a:extLst>
          </p:cNvPr>
          <p:cNvSpPr/>
          <p:nvPr/>
        </p:nvSpPr>
        <p:spPr>
          <a:xfrm>
            <a:off x="9444310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77BE9D2-6F52-4032-2367-19B232C10A99}"/>
              </a:ext>
            </a:extLst>
          </p:cNvPr>
          <p:cNvSpPr/>
          <p:nvPr/>
        </p:nvSpPr>
        <p:spPr>
          <a:xfrm>
            <a:off x="5445416" y="3940722"/>
            <a:ext cx="2415600" cy="2414016"/>
          </a:xfrm>
          <a:prstGeom prst="ellipse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F2EE90F-DD77-29B2-1B0C-AC71B7100BF2}"/>
              </a:ext>
            </a:extLst>
          </p:cNvPr>
          <p:cNvGrpSpPr/>
          <p:nvPr/>
        </p:nvGrpSpPr>
        <p:grpSpPr>
          <a:xfrm>
            <a:off x="6303585" y="4650186"/>
            <a:ext cx="688037" cy="150282"/>
            <a:chOff x="5024207" y="4497850"/>
            <a:chExt cx="688037" cy="150282"/>
          </a:xfrm>
          <a:solidFill>
            <a:srgbClr val="F09F2C"/>
          </a:solidFill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60CBBFDD-4C7A-B962-1847-CDE19812599D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EEAD684-8E65-9679-FD66-FE73612F9098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502787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76EBD-F288-7187-DAFD-0D319C5E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16DB0E-9403-1914-FE77-72522BF33F49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35865DD-39CD-E7E7-1EB7-24DD3F43ADE3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8142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E2B3AC30-3785-F4EF-CFE4-2E6A6BFA7BA4}"/>
              </a:ext>
            </a:extLst>
          </p:cNvPr>
          <p:cNvSpPr/>
          <p:nvPr/>
        </p:nvSpPr>
        <p:spPr>
          <a:xfrm>
            <a:off x="2258568" y="1828800"/>
            <a:ext cx="1088136" cy="165506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E6FB7059-C49D-CB49-E83C-BAE321BAA4F3}"/>
              </a:ext>
            </a:extLst>
          </p:cNvPr>
          <p:cNvSpPr/>
          <p:nvPr/>
        </p:nvSpPr>
        <p:spPr>
          <a:xfrm>
            <a:off x="1714500" y="2557272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B72973B3-C7A4-7E56-D5D0-32217D575F7E}"/>
              </a:ext>
            </a:extLst>
          </p:cNvPr>
          <p:cNvSpPr/>
          <p:nvPr/>
        </p:nvSpPr>
        <p:spPr>
          <a:xfrm>
            <a:off x="2957322" y="2398776"/>
            <a:ext cx="778764" cy="1085088"/>
          </a:xfrm>
          <a:prstGeom prst="triangle">
            <a:avLst>
              <a:gd name="adj" fmla="val 634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0B388016-F68B-7358-9E77-C3E75879A2E8}"/>
              </a:ext>
            </a:extLst>
          </p:cNvPr>
          <p:cNvSpPr/>
          <p:nvPr/>
        </p:nvSpPr>
        <p:spPr>
          <a:xfrm>
            <a:off x="6678170" y="1213104"/>
            <a:ext cx="1088136" cy="1655064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8A8D41C2-13B0-43CE-11AA-9409827A0555}"/>
              </a:ext>
            </a:extLst>
          </p:cNvPr>
          <p:cNvSpPr/>
          <p:nvPr/>
        </p:nvSpPr>
        <p:spPr>
          <a:xfrm>
            <a:off x="7067552" y="1941576"/>
            <a:ext cx="1088136" cy="926592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A381D234-906F-BC2F-73B5-660C13144F2E}"/>
              </a:ext>
            </a:extLst>
          </p:cNvPr>
          <p:cNvSpPr/>
          <p:nvPr/>
        </p:nvSpPr>
        <p:spPr>
          <a:xfrm>
            <a:off x="4928618" y="4288536"/>
            <a:ext cx="713230" cy="1370076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CCC94424-E379-FBE0-EA27-9628DD27F031}"/>
              </a:ext>
            </a:extLst>
          </p:cNvPr>
          <p:cNvSpPr/>
          <p:nvPr/>
        </p:nvSpPr>
        <p:spPr>
          <a:xfrm>
            <a:off x="4579242" y="4928616"/>
            <a:ext cx="625600" cy="729996"/>
          </a:xfrm>
          <a:prstGeom prst="triangle">
            <a:avLst>
              <a:gd name="adj" fmla="val 340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35B01D91-CA95-5695-4466-07608913C77A}"/>
              </a:ext>
            </a:extLst>
          </p:cNvPr>
          <p:cNvSpPr/>
          <p:nvPr/>
        </p:nvSpPr>
        <p:spPr>
          <a:xfrm>
            <a:off x="9084375" y="4434840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6F8CA5AB-F551-1D65-7EBC-2DE8209E70B6}"/>
              </a:ext>
            </a:extLst>
          </p:cNvPr>
          <p:cNvSpPr/>
          <p:nvPr/>
        </p:nvSpPr>
        <p:spPr>
          <a:xfrm>
            <a:off x="9302878" y="4161282"/>
            <a:ext cx="1088136" cy="1200150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1030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E551-CF12-9FDD-A74E-D4292F5E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8D014A0D-AB23-867F-BC84-E13D5B60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04" y="159336"/>
            <a:ext cx="4028160" cy="4028160"/>
          </a:xfrm>
          <a:prstGeom prst="rect">
            <a:avLst/>
          </a:prstGeom>
        </p:spPr>
      </p:pic>
      <p:sp>
        <p:nvSpPr>
          <p:cNvPr id="5" name="Gráfico 3" descr="Señal de negación con relleno sólido">
            <a:extLst>
              <a:ext uri="{FF2B5EF4-FFF2-40B4-BE49-F238E27FC236}">
                <a16:creationId xmlns:a16="http://schemas.microsoft.com/office/drawing/2014/main" id="{BC8032BE-997A-5DA1-82B8-94A6EE2BB06D}"/>
              </a:ext>
            </a:extLst>
          </p:cNvPr>
          <p:cNvSpPr/>
          <p:nvPr/>
        </p:nvSpPr>
        <p:spPr>
          <a:xfrm>
            <a:off x="4501520" y="1834520"/>
            <a:ext cx="3188960" cy="3188960"/>
          </a:xfrm>
          <a:custGeom>
            <a:avLst/>
            <a:gdLst>
              <a:gd name="connsiteX0" fmla="*/ 1594480 w 3188960"/>
              <a:gd name="connsiteY0" fmla="*/ 0 h 3188960"/>
              <a:gd name="connsiteX1" fmla="*/ 0 w 3188960"/>
              <a:gd name="connsiteY1" fmla="*/ 1594480 h 3188960"/>
              <a:gd name="connsiteX2" fmla="*/ 1594480 w 3188960"/>
              <a:gd name="connsiteY2" fmla="*/ 3188960 h 3188960"/>
              <a:gd name="connsiteX3" fmla="*/ 3188960 w 3188960"/>
              <a:gd name="connsiteY3" fmla="*/ 1594480 h 3188960"/>
              <a:gd name="connsiteX4" fmla="*/ 1594480 w 3188960"/>
              <a:gd name="connsiteY4" fmla="*/ 0 h 3188960"/>
              <a:gd name="connsiteX5" fmla="*/ 503520 w 3188960"/>
              <a:gd name="connsiteY5" fmla="*/ 1594480 h 3188960"/>
              <a:gd name="connsiteX6" fmla="*/ 667164 w 3188960"/>
              <a:gd name="connsiteY6" fmla="*/ 1023824 h 3188960"/>
              <a:gd name="connsiteX7" fmla="*/ 2169332 w 3188960"/>
              <a:gd name="connsiteY7" fmla="*/ 2525992 h 3188960"/>
              <a:gd name="connsiteX8" fmla="*/ 1594480 w 3188960"/>
              <a:gd name="connsiteY8" fmla="*/ 2685440 h 3188960"/>
              <a:gd name="connsiteX9" fmla="*/ 503520 w 3188960"/>
              <a:gd name="connsiteY9" fmla="*/ 1594480 h 3188960"/>
              <a:gd name="connsiteX10" fmla="*/ 2521796 w 3188960"/>
              <a:gd name="connsiteY10" fmla="*/ 2165136 h 3188960"/>
              <a:gd name="connsiteX11" fmla="*/ 1023824 w 3188960"/>
              <a:gd name="connsiteY11" fmla="*/ 667164 h 3188960"/>
              <a:gd name="connsiteX12" fmla="*/ 1594480 w 3188960"/>
              <a:gd name="connsiteY12" fmla="*/ 503520 h 3188960"/>
              <a:gd name="connsiteX13" fmla="*/ 2685440 w 3188960"/>
              <a:gd name="connsiteY13" fmla="*/ 1594480 h 3188960"/>
              <a:gd name="connsiteX14" fmla="*/ 2521796 w 3188960"/>
              <a:gd name="connsiteY14" fmla="*/ 2165136 h 318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8960" h="3188960">
                <a:moveTo>
                  <a:pt x="1594480" y="0"/>
                </a:moveTo>
                <a:cubicBezTo>
                  <a:pt x="713320" y="0"/>
                  <a:pt x="0" y="713320"/>
                  <a:pt x="0" y="1594480"/>
                </a:cubicBezTo>
                <a:cubicBezTo>
                  <a:pt x="0" y="2475640"/>
                  <a:pt x="713320" y="3188960"/>
                  <a:pt x="1594480" y="3188960"/>
                </a:cubicBezTo>
                <a:cubicBezTo>
                  <a:pt x="2475640" y="3188960"/>
                  <a:pt x="3188960" y="2475640"/>
                  <a:pt x="3188960" y="1594480"/>
                </a:cubicBezTo>
                <a:cubicBezTo>
                  <a:pt x="3188960" y="713320"/>
                  <a:pt x="2475640" y="0"/>
                  <a:pt x="1594480" y="0"/>
                </a:cubicBezTo>
                <a:close/>
                <a:moveTo>
                  <a:pt x="503520" y="1594480"/>
                </a:moveTo>
                <a:cubicBezTo>
                  <a:pt x="503520" y="1384680"/>
                  <a:pt x="562264" y="1187468"/>
                  <a:pt x="667164" y="1023824"/>
                </a:cubicBezTo>
                <a:lnTo>
                  <a:pt x="2169332" y="2525992"/>
                </a:lnTo>
                <a:cubicBezTo>
                  <a:pt x="2001492" y="2626696"/>
                  <a:pt x="1804280" y="2685440"/>
                  <a:pt x="1594480" y="2685440"/>
                </a:cubicBezTo>
                <a:cubicBezTo>
                  <a:pt x="994452" y="2685440"/>
                  <a:pt x="503520" y="2194508"/>
                  <a:pt x="503520" y="1594480"/>
                </a:cubicBezTo>
                <a:close/>
                <a:moveTo>
                  <a:pt x="2521796" y="2165136"/>
                </a:moveTo>
                <a:lnTo>
                  <a:pt x="1023824" y="667164"/>
                </a:lnTo>
                <a:cubicBezTo>
                  <a:pt x="1187468" y="562264"/>
                  <a:pt x="1384680" y="503520"/>
                  <a:pt x="1594480" y="503520"/>
                </a:cubicBezTo>
                <a:cubicBezTo>
                  <a:pt x="2194508" y="503520"/>
                  <a:pt x="2685440" y="994452"/>
                  <a:pt x="2685440" y="1594480"/>
                </a:cubicBezTo>
                <a:cubicBezTo>
                  <a:pt x="2685440" y="1804280"/>
                  <a:pt x="2626696" y="2001492"/>
                  <a:pt x="2521796" y="2165136"/>
                </a:cubicBezTo>
                <a:close/>
              </a:path>
            </a:pathLst>
          </a:custGeom>
          <a:solidFill>
            <a:srgbClr val="FF0000"/>
          </a:solidFill>
          <a:ln w="1270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C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D141DE-4689-B128-E20F-7209B4C22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20" y="2913744"/>
            <a:ext cx="3316511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0F238FC5-2C94-3461-91E5-9B42909775EE}"/>
              </a:ext>
            </a:extLst>
          </p:cNvPr>
          <p:cNvGrpSpPr>
            <a:grpSpLocks noChangeAspect="1"/>
          </p:cNvGrpSpPr>
          <p:nvPr/>
        </p:nvGrpSpPr>
        <p:grpSpPr>
          <a:xfrm>
            <a:off x="1207321" y="3944952"/>
            <a:ext cx="1598975" cy="1598975"/>
            <a:chOff x="841561" y="1217377"/>
            <a:chExt cx="1215837" cy="1215837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A233D04-AAA9-6B93-2876-2900575CBC16}"/>
                </a:ext>
              </a:extLst>
            </p:cNvPr>
            <p:cNvSpPr/>
            <p:nvPr/>
          </p:nvSpPr>
          <p:spPr>
            <a:xfrm>
              <a:off x="1108820" y="1488464"/>
              <a:ext cx="681679" cy="673393"/>
            </a:xfrm>
            <a:custGeom>
              <a:avLst/>
              <a:gdLst>
                <a:gd name="connsiteX0" fmla="*/ 94700 w 681679"/>
                <a:gd name="connsiteY0" fmla="*/ 673394 h 673393"/>
                <a:gd name="connsiteX1" fmla="*/ 340840 w 681679"/>
                <a:gd name="connsiteY1" fmla="*/ 431419 h 673393"/>
                <a:gd name="connsiteX2" fmla="*/ 586957 w 681679"/>
                <a:gd name="connsiteY2" fmla="*/ 673394 h 673393"/>
                <a:gd name="connsiteX3" fmla="*/ 681679 w 681679"/>
                <a:gd name="connsiteY3" fmla="*/ 577072 h 673393"/>
                <a:gd name="connsiteX4" fmla="*/ 437161 w 681679"/>
                <a:gd name="connsiteY4" fmla="*/ 336697 h 673393"/>
                <a:gd name="connsiteX5" fmla="*/ 681679 w 681679"/>
                <a:gd name="connsiteY5" fmla="*/ 96321 h 673393"/>
                <a:gd name="connsiteX6" fmla="*/ 586957 w 681679"/>
                <a:gd name="connsiteY6" fmla="*/ 0 h 673393"/>
                <a:gd name="connsiteX7" fmla="*/ 340840 w 681679"/>
                <a:gd name="connsiteY7" fmla="*/ 241974 h 673393"/>
                <a:gd name="connsiteX8" fmla="*/ 94700 w 681679"/>
                <a:gd name="connsiteY8" fmla="*/ 0 h 673393"/>
                <a:gd name="connsiteX9" fmla="*/ 0 w 681679"/>
                <a:gd name="connsiteY9" fmla="*/ 96321 h 673393"/>
                <a:gd name="connsiteX10" fmla="*/ 244496 w 681679"/>
                <a:gd name="connsiteY10" fmla="*/ 336697 h 673393"/>
                <a:gd name="connsiteX11" fmla="*/ 0 w 681679"/>
                <a:gd name="connsiteY11" fmla="*/ 577072 h 673393"/>
                <a:gd name="connsiteX12" fmla="*/ 94700 w 681679"/>
                <a:gd name="connsiteY12" fmla="*/ 673394 h 6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1679" h="673393">
                  <a:moveTo>
                    <a:pt x="94700" y="673394"/>
                  </a:moveTo>
                  <a:lnTo>
                    <a:pt x="340840" y="431419"/>
                  </a:lnTo>
                  <a:lnTo>
                    <a:pt x="586957" y="673394"/>
                  </a:lnTo>
                  <a:lnTo>
                    <a:pt x="681679" y="577072"/>
                  </a:lnTo>
                  <a:lnTo>
                    <a:pt x="437161" y="336697"/>
                  </a:lnTo>
                  <a:lnTo>
                    <a:pt x="681679" y="96321"/>
                  </a:lnTo>
                  <a:lnTo>
                    <a:pt x="586957" y="0"/>
                  </a:lnTo>
                  <a:lnTo>
                    <a:pt x="340840" y="241974"/>
                  </a:lnTo>
                  <a:lnTo>
                    <a:pt x="94700" y="0"/>
                  </a:lnTo>
                  <a:lnTo>
                    <a:pt x="0" y="96321"/>
                  </a:lnTo>
                  <a:lnTo>
                    <a:pt x="244496" y="336697"/>
                  </a:lnTo>
                  <a:lnTo>
                    <a:pt x="0" y="577072"/>
                  </a:lnTo>
                  <a:lnTo>
                    <a:pt x="94700" y="673394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A6200D5-C715-FAEE-5C68-953C5A0B4BE7}"/>
                </a:ext>
              </a:extLst>
            </p:cNvPr>
            <p:cNvSpPr/>
            <p:nvPr/>
          </p:nvSpPr>
          <p:spPr>
            <a:xfrm>
              <a:off x="841561" y="1217377"/>
              <a:ext cx="1215837" cy="1215837"/>
            </a:xfrm>
            <a:custGeom>
              <a:avLst/>
              <a:gdLst>
                <a:gd name="connsiteX0" fmla="*/ 0 w 1215837"/>
                <a:gd name="connsiteY0" fmla="*/ 0 h 1215837"/>
                <a:gd name="connsiteX1" fmla="*/ 0 w 1215837"/>
                <a:gd name="connsiteY1" fmla="*/ 1215837 h 1215837"/>
                <a:gd name="connsiteX2" fmla="*/ 1215837 w 1215837"/>
                <a:gd name="connsiteY2" fmla="*/ 1215837 h 1215837"/>
                <a:gd name="connsiteX3" fmla="*/ 1215837 w 1215837"/>
                <a:gd name="connsiteY3" fmla="*/ 0 h 1215837"/>
                <a:gd name="connsiteX4" fmla="*/ 1080744 w 1215837"/>
                <a:gd name="connsiteY4" fmla="*/ 1080744 h 1215837"/>
                <a:gd name="connsiteX5" fmla="*/ 135093 w 1215837"/>
                <a:gd name="connsiteY5" fmla="*/ 1080744 h 1215837"/>
                <a:gd name="connsiteX6" fmla="*/ 135093 w 1215837"/>
                <a:gd name="connsiteY6" fmla="*/ 135093 h 1215837"/>
                <a:gd name="connsiteX7" fmla="*/ 1080744 w 1215837"/>
                <a:gd name="connsiteY7" fmla="*/ 135093 h 121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837" h="1215837">
                  <a:moveTo>
                    <a:pt x="0" y="0"/>
                  </a:moveTo>
                  <a:lnTo>
                    <a:pt x="0" y="1215837"/>
                  </a:lnTo>
                  <a:lnTo>
                    <a:pt x="1215837" y="1215837"/>
                  </a:lnTo>
                  <a:lnTo>
                    <a:pt x="1215837" y="0"/>
                  </a:lnTo>
                  <a:close/>
                  <a:moveTo>
                    <a:pt x="1080744" y="1080744"/>
                  </a:moveTo>
                  <a:lnTo>
                    <a:pt x="135093" y="1080744"/>
                  </a:lnTo>
                  <a:lnTo>
                    <a:pt x="135093" y="135093"/>
                  </a:lnTo>
                  <a:lnTo>
                    <a:pt x="1080744" y="135093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</p:grpSp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1568C7FD-60EF-36A4-C0D8-F60F7D0F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816" y="1110312"/>
            <a:ext cx="2161488" cy="2161488"/>
          </a:xfrm>
          <a:prstGeom prst="rect">
            <a:avLst/>
          </a:prstGeom>
        </p:spPr>
      </p:pic>
      <p:pic>
        <p:nvPicPr>
          <p:cNvPr id="9" name="Gráfico 8" descr="Advertencia con relleno sólido">
            <a:extLst>
              <a:ext uri="{FF2B5EF4-FFF2-40B4-BE49-F238E27FC236}">
                <a16:creationId xmlns:a16="http://schemas.microsoft.com/office/drawing/2014/main" id="{5840AAD5-F933-4DA4-4553-F188EFCB5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1304" y="4696512"/>
            <a:ext cx="2161488" cy="2161488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A1DFBAC8-F6C6-97C7-08E2-96D45AD0B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328" y="1110312"/>
            <a:ext cx="2161488" cy="2161488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4F4FC215-1064-7FAA-9983-7C11CF724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6840" y="1110312"/>
            <a:ext cx="2161488" cy="216148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5EA8C8C-87F9-15C6-CF22-7FBAEC067BDE}"/>
              </a:ext>
            </a:extLst>
          </p:cNvPr>
          <p:cNvSpPr/>
          <p:nvPr/>
        </p:nvSpPr>
        <p:spPr>
          <a:xfrm>
            <a:off x="9285084" y="3818688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5to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80EFE3-7C0E-993F-4F41-A11E394B757A}"/>
              </a:ext>
            </a:extLst>
          </p:cNvPr>
          <p:cNvSpPr/>
          <p:nvPr/>
        </p:nvSpPr>
        <p:spPr>
          <a:xfrm>
            <a:off x="839844" y="2708377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4to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76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D956D-3882-290B-1969-288D462E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47E37BFD-1B6A-95FA-5E73-2C2EBAA8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352726F4-0D1C-1708-5062-FCD2EF7CF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D469C4B9-5990-F703-A1C5-A58495C2B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3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F0A9C2A-1E12-F676-11FE-C1EA76F8120E}"/>
              </a:ext>
            </a:extLst>
          </p:cNvPr>
          <p:cNvSpPr/>
          <p:nvPr/>
        </p:nvSpPr>
        <p:spPr>
          <a:xfrm>
            <a:off x="967020" y="4476672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3er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70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4096-6C55-1AA5-1E41-40F50652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33B9ABEF-15C7-4083-5876-76B4F7E7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C2DA2591-E1D4-8C37-0658-955B9EAB3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7C09E62-6B3B-47A0-07A6-C10AD7D244C0}"/>
              </a:ext>
            </a:extLst>
          </p:cNvPr>
          <p:cNvSpPr/>
          <p:nvPr/>
        </p:nvSpPr>
        <p:spPr>
          <a:xfrm>
            <a:off x="8924124" y="4504104"/>
            <a:ext cx="2333928" cy="12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2do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2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8EBB-C2E4-4ABE-675C-5B771D72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997F895A-97D3-4437-C13D-DDDF0030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920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DFEAAD-EF12-2469-A189-364AAE319759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94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39E9-2A5D-C129-9AB8-2AC7AC54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266FB2-446D-9519-D457-4445EC28274A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A764E-5545-A3FF-52C0-7FEEFFCB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09" y="1834758"/>
            <a:ext cx="3194581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A04A7-A2C7-1824-2C22-34FA89C7F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8471219-2354-1C7B-F15A-56D948006CBA}"/>
              </a:ext>
            </a:extLst>
          </p:cNvPr>
          <p:cNvSpPr/>
          <p:nvPr/>
        </p:nvSpPr>
        <p:spPr>
          <a:xfrm>
            <a:off x="1462053" y="730627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58C0C1-C01C-45A3-3A78-FDBC86AF615D}"/>
              </a:ext>
            </a:extLst>
          </p:cNvPr>
          <p:cNvSpPr/>
          <p:nvPr/>
        </p:nvSpPr>
        <p:spPr>
          <a:xfrm>
            <a:off x="-785847" y="730627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190DA46-FAC3-A817-542A-163ECF0D8BB3}"/>
              </a:ext>
            </a:extLst>
          </p:cNvPr>
          <p:cNvSpPr/>
          <p:nvPr/>
        </p:nvSpPr>
        <p:spPr>
          <a:xfrm>
            <a:off x="3709953" y="730627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7285A23-458D-EBFB-D3AA-6961723C829C}"/>
              </a:ext>
            </a:extLst>
          </p:cNvPr>
          <p:cNvSpPr/>
          <p:nvPr/>
        </p:nvSpPr>
        <p:spPr>
          <a:xfrm>
            <a:off x="5957853" y="730627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0786342-201A-9D8A-0B4C-30090D55A124}"/>
              </a:ext>
            </a:extLst>
          </p:cNvPr>
          <p:cNvSpPr/>
          <p:nvPr/>
        </p:nvSpPr>
        <p:spPr>
          <a:xfrm>
            <a:off x="8205753" y="730627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05137DA-03F3-EA56-5ED4-EF57B88CDA95}"/>
              </a:ext>
            </a:extLst>
          </p:cNvPr>
          <p:cNvSpPr/>
          <p:nvPr/>
        </p:nvSpPr>
        <p:spPr>
          <a:xfrm>
            <a:off x="10453653" y="730627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BC14A5C-6A87-9FD4-09CD-9CE36AE9E056}"/>
              </a:ext>
            </a:extLst>
          </p:cNvPr>
          <p:cNvSpPr/>
          <p:nvPr/>
        </p:nvSpPr>
        <p:spPr>
          <a:xfrm>
            <a:off x="1914269" y="2221992"/>
            <a:ext cx="2415600" cy="2414016"/>
          </a:xfrm>
          <a:prstGeom prst="ellipse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412BE6E-844E-AD43-7292-54804CB69EFB}"/>
              </a:ext>
            </a:extLst>
          </p:cNvPr>
          <p:cNvSpPr/>
          <p:nvPr/>
        </p:nvSpPr>
        <p:spPr>
          <a:xfrm>
            <a:off x="2953794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7C38EC7-FA1E-2995-311C-11DF4391E227}"/>
              </a:ext>
            </a:extLst>
          </p:cNvPr>
          <p:cNvSpPr/>
          <p:nvPr/>
        </p:nvSpPr>
        <p:spPr>
          <a:xfrm>
            <a:off x="3541446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F7CF1D-CE75-9F65-7E94-583BEE21AB57}"/>
              </a:ext>
            </a:extLst>
          </p:cNvPr>
          <p:cNvSpPr/>
          <p:nvPr/>
        </p:nvSpPr>
        <p:spPr>
          <a:xfrm>
            <a:off x="7392153" y="2221992"/>
            <a:ext cx="2415600" cy="2414016"/>
          </a:xfrm>
          <a:prstGeom prst="ellipse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B60F928-AE17-93D6-827C-ED37E1FF9034}"/>
              </a:ext>
            </a:extLst>
          </p:cNvPr>
          <p:cNvSpPr/>
          <p:nvPr/>
        </p:nvSpPr>
        <p:spPr>
          <a:xfrm>
            <a:off x="8043058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3A4A1DF-9C2A-0A0C-0CBF-46EAA68368DE}"/>
              </a:ext>
            </a:extLst>
          </p:cNvPr>
          <p:cNvSpPr/>
          <p:nvPr/>
        </p:nvSpPr>
        <p:spPr>
          <a:xfrm>
            <a:off x="8630710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B281F61-7B66-C9B4-9F1F-05B28E74A4CE}"/>
              </a:ext>
            </a:extLst>
          </p:cNvPr>
          <p:cNvSpPr/>
          <p:nvPr/>
        </p:nvSpPr>
        <p:spPr>
          <a:xfrm>
            <a:off x="4631816" y="2221992"/>
            <a:ext cx="2415600" cy="2414016"/>
          </a:xfrm>
          <a:prstGeom prst="ellipse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B80D39B-0665-B0ED-1EB5-A91D8EE2C471}"/>
              </a:ext>
            </a:extLst>
          </p:cNvPr>
          <p:cNvGrpSpPr/>
          <p:nvPr/>
        </p:nvGrpSpPr>
        <p:grpSpPr>
          <a:xfrm>
            <a:off x="5489985" y="2931456"/>
            <a:ext cx="688037" cy="150282"/>
            <a:chOff x="5024207" y="4497850"/>
            <a:chExt cx="688037" cy="150282"/>
          </a:xfrm>
          <a:solidFill>
            <a:srgbClr val="DE2626"/>
          </a:solidFill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FF5549A-95A5-A918-8357-689B5089BE46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DD8A697-483C-603C-0BFD-0DCBBD1DC020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25212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B1F8B41D-197D-B430-7969-B6F216643BF9}"/>
              </a:ext>
            </a:extLst>
          </p:cNvPr>
          <p:cNvGrpSpPr/>
          <p:nvPr/>
        </p:nvGrpSpPr>
        <p:grpSpPr>
          <a:xfrm>
            <a:off x="618116" y="817242"/>
            <a:ext cx="2415600" cy="2414016"/>
            <a:chOff x="618116" y="817242"/>
            <a:chExt cx="2415600" cy="2414016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03FD5854-3717-11A3-B060-2592F9F124EA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solidFill>
              <a:srgbClr val="00B05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E948BC0-1EAB-CEE0-86FF-670CD6608825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1D1F642-A9BF-B359-8B28-E0AA9C8C298C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8E82060-6FFF-1047-FE2E-7434CD9BF4AC}"/>
              </a:ext>
            </a:extLst>
          </p:cNvPr>
          <p:cNvGrpSpPr/>
          <p:nvPr/>
        </p:nvGrpSpPr>
        <p:grpSpPr>
          <a:xfrm>
            <a:off x="3520983" y="817242"/>
            <a:ext cx="2415600" cy="2414016"/>
            <a:chOff x="3520983" y="817242"/>
            <a:chExt cx="2415600" cy="2414016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53A6093-1E46-3505-FCE1-0BFC37A7E8C1}"/>
                </a:ext>
              </a:extLst>
            </p:cNvPr>
            <p:cNvSpPr/>
            <p:nvPr/>
          </p:nvSpPr>
          <p:spPr>
            <a:xfrm>
              <a:off x="3520983" y="817242"/>
              <a:ext cx="2415600" cy="2414016"/>
            </a:xfrm>
            <a:prstGeom prst="ellipse">
              <a:avLst/>
            </a:prstGeom>
            <a:solidFill>
              <a:srgbClr val="00B05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01F61FE-9DE2-34AF-2442-A87322443B0D}"/>
                </a:ext>
              </a:extLst>
            </p:cNvPr>
            <p:cNvGrpSpPr/>
            <p:nvPr/>
          </p:nvGrpSpPr>
          <p:grpSpPr>
            <a:xfrm>
              <a:off x="4379152" y="1526706"/>
              <a:ext cx="688037" cy="150282"/>
              <a:chOff x="5024207" y="4497850"/>
              <a:chExt cx="688037" cy="150282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6F2E97DF-961A-0C03-4B8B-0E13B640DE87}"/>
                  </a:ext>
                </a:extLst>
              </p:cNvPr>
              <p:cNvSpPr/>
              <p:nvPr/>
            </p:nvSpPr>
            <p:spPr>
              <a:xfrm>
                <a:off x="5024207" y="4497850"/>
                <a:ext cx="100385" cy="150282"/>
              </a:xfrm>
              <a:prstGeom prst="rect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F1E5EA8-6B30-8837-BD96-43EC850C33AD}"/>
                  </a:ext>
                </a:extLst>
              </p:cNvPr>
              <p:cNvSpPr/>
              <p:nvPr/>
            </p:nvSpPr>
            <p:spPr>
              <a:xfrm>
                <a:off x="5611859" y="4497850"/>
                <a:ext cx="100385" cy="150282"/>
              </a:xfrm>
              <a:prstGeom prst="rect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60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7F9C7-0F13-D949-C4C6-B03582ACE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F55D50A2-C1B5-D4DC-7BA3-65B41C746941}"/>
              </a:ext>
            </a:extLst>
          </p:cNvPr>
          <p:cNvGrpSpPr/>
          <p:nvPr/>
        </p:nvGrpSpPr>
        <p:grpSpPr>
          <a:xfrm>
            <a:off x="618116" y="817242"/>
            <a:ext cx="2415600" cy="2414016"/>
            <a:chOff x="618116" y="817242"/>
            <a:chExt cx="2415600" cy="2414016"/>
          </a:xfrm>
          <a:solidFill>
            <a:srgbClr val="03FF11"/>
          </a:solidFill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4AC15E43-EFA4-B3EE-9D9F-6B26CD3622C6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D235C70-F5CE-FA54-3755-2CC0A21E357C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A2D3852-B19E-AB42-72A2-FA7F34AEA1F5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6B2C94E0-027F-3F2F-7AF8-B30918691E73}"/>
              </a:ext>
            </a:extLst>
          </p:cNvPr>
          <p:cNvGrpSpPr/>
          <p:nvPr/>
        </p:nvGrpSpPr>
        <p:grpSpPr>
          <a:xfrm>
            <a:off x="3520983" y="817242"/>
            <a:ext cx="2415600" cy="2414016"/>
            <a:chOff x="618116" y="817242"/>
            <a:chExt cx="2415600" cy="2414016"/>
          </a:xfrm>
          <a:solidFill>
            <a:srgbClr val="FE00FF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CC89A73-8079-F69A-F0C2-BF94B8D19A63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A3D71B9E-B7FB-852B-9056-71474F392E6A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CEC6CCB-167F-C25C-D558-A7BE85135043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03F4BE5-7B99-6609-F3A7-892B62167E44}"/>
              </a:ext>
            </a:extLst>
          </p:cNvPr>
          <p:cNvGrpSpPr/>
          <p:nvPr/>
        </p:nvGrpSpPr>
        <p:grpSpPr>
          <a:xfrm>
            <a:off x="6428863" y="817242"/>
            <a:ext cx="2415600" cy="2414016"/>
            <a:chOff x="618116" y="817242"/>
            <a:chExt cx="2415600" cy="2414016"/>
          </a:xfrm>
          <a:solidFill>
            <a:srgbClr val="FFFFFF"/>
          </a:solidFill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7DBFF3C4-4307-3A6C-EB45-BE884281EC46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56E0A6EC-7B2E-F9C7-6DA6-806A501EF484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F66E338-1A83-5A18-9BE8-38866870E760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152689CC-835A-B5EB-25E1-F6648605CCBA}"/>
              </a:ext>
            </a:extLst>
          </p:cNvPr>
          <p:cNvGrpSpPr/>
          <p:nvPr/>
        </p:nvGrpSpPr>
        <p:grpSpPr>
          <a:xfrm>
            <a:off x="618116" y="3626743"/>
            <a:ext cx="2415600" cy="2414016"/>
            <a:chOff x="618116" y="817242"/>
            <a:chExt cx="2415600" cy="2414016"/>
          </a:xfrm>
          <a:solidFill>
            <a:srgbClr val="6203FF"/>
          </a:solidFill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B0C6D74B-FF5F-A38D-0286-434412BF3E61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75126CFC-4601-7639-33FA-903981760BD8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B94D6691-7F81-CAF2-991F-FA68276AB11F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CB82376-6F9C-CB5D-DB9D-E923F8C7C246}"/>
              </a:ext>
            </a:extLst>
          </p:cNvPr>
          <p:cNvGrpSpPr/>
          <p:nvPr/>
        </p:nvGrpSpPr>
        <p:grpSpPr>
          <a:xfrm>
            <a:off x="3520983" y="3626743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8FB2EEA-24D9-8210-1369-B2C36DFDCA2A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5C9DD90-CC9D-8C5E-31CE-3B5D92C716F0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2B7C4063-006B-D891-FB03-DABD86B4AA6A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94026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7AC44-F39D-2F11-F2EC-AF13B7C4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ipse 38">
            <a:extLst>
              <a:ext uri="{FF2B5EF4-FFF2-40B4-BE49-F238E27FC236}">
                <a16:creationId xmlns:a16="http://schemas.microsoft.com/office/drawing/2014/main" id="{91FF4583-9900-330E-9DEE-D4EB885460ED}"/>
              </a:ext>
            </a:extLst>
          </p:cNvPr>
          <p:cNvSpPr/>
          <p:nvPr/>
        </p:nvSpPr>
        <p:spPr>
          <a:xfrm>
            <a:off x="1782498" y="1045085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04428B58-9708-F448-A4C6-0CD879BF4F11}"/>
              </a:ext>
            </a:extLst>
          </p:cNvPr>
          <p:cNvSpPr/>
          <p:nvPr/>
        </p:nvSpPr>
        <p:spPr>
          <a:xfrm>
            <a:off x="1782498" y="3477384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015DBF03-22D6-786B-02C6-BCFAB2F5F489}"/>
              </a:ext>
            </a:extLst>
          </p:cNvPr>
          <p:cNvSpPr/>
          <p:nvPr/>
        </p:nvSpPr>
        <p:spPr>
          <a:xfrm>
            <a:off x="489378" y="78485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38F528F-8F83-C799-7C57-7A137C66144F}"/>
              </a:ext>
            </a:extLst>
          </p:cNvPr>
          <p:cNvSpPr/>
          <p:nvPr/>
        </p:nvSpPr>
        <p:spPr>
          <a:xfrm>
            <a:off x="489378" y="4924800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1E36C9D-42EF-4B7F-61A3-4EEE470E10D1}"/>
              </a:ext>
            </a:extLst>
          </p:cNvPr>
          <p:cNvSpPr/>
          <p:nvPr/>
        </p:nvSpPr>
        <p:spPr>
          <a:xfrm>
            <a:off x="2385498" y="1647293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332551A-3ADC-1645-7EB4-C5F3E25EB963}"/>
              </a:ext>
            </a:extLst>
          </p:cNvPr>
          <p:cNvSpPr/>
          <p:nvPr/>
        </p:nvSpPr>
        <p:spPr>
          <a:xfrm>
            <a:off x="2385498" y="4079592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180E8BD-821F-53C1-7E46-83EA020AC059}"/>
              </a:ext>
            </a:extLst>
          </p:cNvPr>
          <p:cNvGrpSpPr/>
          <p:nvPr/>
        </p:nvGrpSpPr>
        <p:grpSpPr>
          <a:xfrm>
            <a:off x="5491218" y="626493"/>
            <a:ext cx="828000" cy="1625600"/>
            <a:chOff x="7027304" y="2672080"/>
            <a:chExt cx="828000" cy="1625600"/>
          </a:xfrm>
        </p:grpSpPr>
        <p:sp>
          <p:nvSpPr>
            <p:cNvPr id="46" name="Diagrama de flujo: operación manual 45">
              <a:extLst>
                <a:ext uri="{FF2B5EF4-FFF2-40B4-BE49-F238E27FC236}">
                  <a16:creationId xmlns:a16="http://schemas.microsoft.com/office/drawing/2014/main" id="{7802C71B-1493-E595-82E0-D6CB19ABA6B1}"/>
                </a:ext>
              </a:extLst>
            </p:cNvPr>
            <p:cNvSpPr/>
            <p:nvPr/>
          </p:nvSpPr>
          <p:spPr>
            <a:xfrm>
              <a:off x="7095864" y="3258560"/>
              <a:ext cx="690880" cy="1039120"/>
            </a:xfrm>
            <a:prstGeom prst="flowChartManualOperation">
              <a:avLst/>
            </a:prstGeom>
            <a:solidFill>
              <a:srgbClr val="9B9B9B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DE90B42B-E565-E7FD-CF37-57BCE924C990}"/>
                </a:ext>
              </a:extLst>
            </p:cNvPr>
            <p:cNvSpPr/>
            <p:nvPr/>
          </p:nvSpPr>
          <p:spPr>
            <a:xfrm>
              <a:off x="7027304" y="2672080"/>
              <a:ext cx="828000" cy="828000"/>
            </a:xfrm>
            <a:prstGeom prst="ellipse">
              <a:avLst/>
            </a:prstGeom>
            <a:solidFill>
              <a:srgbClr val="2C2C2C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F0873FCD-9966-6715-6C58-373247299DA0}"/>
              </a:ext>
            </a:extLst>
          </p:cNvPr>
          <p:cNvSpPr>
            <a:spLocks noChangeAspect="1"/>
          </p:cNvSpPr>
          <p:nvPr/>
        </p:nvSpPr>
        <p:spPr>
          <a:xfrm>
            <a:off x="5987181" y="472579"/>
            <a:ext cx="4919428" cy="5758928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823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0D86B-F1BE-5BBF-BFA2-4A6D77E66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91436A-8B66-038C-584E-7522106D1480}"/>
              </a:ext>
            </a:extLst>
          </p:cNvPr>
          <p:cNvSpPr/>
          <p:nvPr/>
        </p:nvSpPr>
        <p:spPr>
          <a:xfrm>
            <a:off x="2659380" y="1384300"/>
            <a:ext cx="2214880" cy="4224020"/>
          </a:xfrm>
          <a:prstGeom prst="rect">
            <a:avLst/>
          </a:prstGeom>
          <a:solidFill>
            <a:srgbClr val="03FF1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11ADFD-306E-2333-7F0C-6C85B9A2AB23}"/>
              </a:ext>
            </a:extLst>
          </p:cNvPr>
          <p:cNvSpPr/>
          <p:nvPr/>
        </p:nvSpPr>
        <p:spPr>
          <a:xfrm>
            <a:off x="2760980" y="1797050"/>
            <a:ext cx="1376680" cy="3398520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8A935BC-210E-433B-DF64-4A259003B527}"/>
              </a:ext>
            </a:extLst>
          </p:cNvPr>
          <p:cNvSpPr/>
          <p:nvPr/>
        </p:nvSpPr>
        <p:spPr>
          <a:xfrm>
            <a:off x="2760980" y="2018030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2CD5CD-BC0F-A494-8F16-AD542E710D1D}"/>
              </a:ext>
            </a:extLst>
          </p:cNvPr>
          <p:cNvSpPr/>
          <p:nvPr/>
        </p:nvSpPr>
        <p:spPr>
          <a:xfrm>
            <a:off x="2760980" y="2552383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EE6FDA7-E6D4-34FC-39A1-D311A7B1531A}"/>
              </a:ext>
            </a:extLst>
          </p:cNvPr>
          <p:cNvSpPr/>
          <p:nvPr/>
        </p:nvSpPr>
        <p:spPr>
          <a:xfrm>
            <a:off x="2760980" y="3086736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CD5CB94-5C5A-0658-FDE4-CEAE5DBE5123}"/>
              </a:ext>
            </a:extLst>
          </p:cNvPr>
          <p:cNvSpPr/>
          <p:nvPr/>
        </p:nvSpPr>
        <p:spPr>
          <a:xfrm>
            <a:off x="2760980" y="3615690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D2E06E4-1D90-FB1A-AD83-80AEF6D4F556}"/>
              </a:ext>
            </a:extLst>
          </p:cNvPr>
          <p:cNvSpPr/>
          <p:nvPr/>
        </p:nvSpPr>
        <p:spPr>
          <a:xfrm>
            <a:off x="2760980" y="4144644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A0217F-8188-7875-ACFD-700807030F3D}"/>
              </a:ext>
            </a:extLst>
          </p:cNvPr>
          <p:cNvSpPr/>
          <p:nvPr/>
        </p:nvSpPr>
        <p:spPr>
          <a:xfrm>
            <a:off x="2760980" y="4673598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115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BDAFE-F482-B700-F33C-B46AC2F74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9518AD88-BA3E-4900-0A6A-81AF302F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0686"/>
            <a:ext cx="4513732" cy="4513732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CCC16317-AF84-A3AB-01F4-EE5360F84B47}"/>
              </a:ext>
            </a:extLst>
          </p:cNvPr>
          <p:cNvGrpSpPr/>
          <p:nvPr/>
        </p:nvGrpSpPr>
        <p:grpSpPr>
          <a:xfrm>
            <a:off x="-881083" y="2221992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7D44522-C839-06F7-0290-F4353FEF0742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F18D5F86-3883-EB00-FA70-6B1C6A3E11FD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3414450C-7689-EF26-5F0F-023092716A9F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EBF06D3C-A1E2-3D29-EB3A-EBD1019F7CEE}"/>
              </a:ext>
            </a:extLst>
          </p:cNvPr>
          <p:cNvSpPr/>
          <p:nvPr/>
        </p:nvSpPr>
        <p:spPr>
          <a:xfrm>
            <a:off x="1782498" y="1045085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E440021-1E52-D010-F448-C0F01049A43C}"/>
              </a:ext>
            </a:extLst>
          </p:cNvPr>
          <p:cNvSpPr/>
          <p:nvPr/>
        </p:nvSpPr>
        <p:spPr>
          <a:xfrm>
            <a:off x="1782498" y="3477384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459283A-9BD9-166D-C92B-58B227B84AAB}"/>
              </a:ext>
            </a:extLst>
          </p:cNvPr>
          <p:cNvSpPr/>
          <p:nvPr/>
        </p:nvSpPr>
        <p:spPr>
          <a:xfrm>
            <a:off x="489378" y="78485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204909-EE4D-703D-5931-6ED088697789}"/>
              </a:ext>
            </a:extLst>
          </p:cNvPr>
          <p:cNvSpPr/>
          <p:nvPr/>
        </p:nvSpPr>
        <p:spPr>
          <a:xfrm>
            <a:off x="489378" y="4924800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E11865C-1975-6575-ED78-6AC227FFBCB3}"/>
              </a:ext>
            </a:extLst>
          </p:cNvPr>
          <p:cNvSpPr/>
          <p:nvPr/>
        </p:nvSpPr>
        <p:spPr>
          <a:xfrm>
            <a:off x="2385498" y="1647293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69CB609-2145-D64F-BCA1-7CA319EAECDC}"/>
              </a:ext>
            </a:extLst>
          </p:cNvPr>
          <p:cNvSpPr/>
          <p:nvPr/>
        </p:nvSpPr>
        <p:spPr>
          <a:xfrm>
            <a:off x="2385498" y="4079592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C591B512-EF6F-3D8B-C63D-FD052A8E94FA}"/>
              </a:ext>
            </a:extLst>
          </p:cNvPr>
          <p:cNvSpPr>
            <a:spLocks noChangeAspect="1"/>
          </p:cNvSpPr>
          <p:nvPr/>
        </p:nvSpPr>
        <p:spPr>
          <a:xfrm>
            <a:off x="6387778" y="316011"/>
            <a:ext cx="5369820" cy="6286179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547452D-DECB-16C5-C6EB-822713B5BBCA}"/>
              </a:ext>
            </a:extLst>
          </p:cNvPr>
          <p:cNvSpPr/>
          <p:nvPr/>
        </p:nvSpPr>
        <p:spPr>
          <a:xfrm>
            <a:off x="6096000" y="-1659657"/>
            <a:ext cx="3267971" cy="113579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(Imagen)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86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29</Words>
  <Application>Microsoft Office PowerPoint</Application>
  <PresentationFormat>Panorámica</PresentationFormat>
  <Paragraphs>13</Paragraphs>
  <Slides>37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8-bit Operator+ 8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DANIEL SOTO GONZALEZ</dc:creator>
  <cp:lastModifiedBy>emilymariagq@yahoo.com</cp:lastModifiedBy>
  <cp:revision>28</cp:revision>
  <dcterms:created xsi:type="dcterms:W3CDTF">2024-10-27T02:38:06Z</dcterms:created>
  <dcterms:modified xsi:type="dcterms:W3CDTF">2024-11-05T21:50:39Z</dcterms:modified>
</cp:coreProperties>
</file>