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8" r:id="rId2"/>
    <p:sldId id="267" r:id="rId3"/>
    <p:sldId id="263" r:id="rId4"/>
    <p:sldId id="264" r:id="rId5"/>
    <p:sldId id="265" r:id="rId6"/>
    <p:sldId id="266" r:id="rId7"/>
    <p:sldId id="262" r:id="rId8"/>
    <p:sldId id="261" r:id="rId9"/>
    <p:sldId id="256" r:id="rId10"/>
    <p:sldId id="257" r:id="rId11"/>
    <p:sldId id="258" r:id="rId12"/>
    <p:sldId id="259" r:id="rId13"/>
    <p:sldId id="260" r:id="rId14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lores" id="{970C8FB0-5CD4-49F6-AD00-148A272FCB67}">
          <p14:sldIdLst>
            <p14:sldId id="268"/>
          </p14:sldIdLst>
        </p14:section>
        <p14:section name="ProgresionUsada" id="{1FB352D7-6BA7-4FDE-8AC6-3BA89393B4BC}">
          <p14:sldIdLst>
            <p14:sldId id="267"/>
          </p14:sldIdLst>
        </p14:section>
        <p14:section name="ProgresionEstados (No usados)" id="{2C71FB7D-C3C7-4561-AAD1-58B70746ED7A}">
          <p14:sldIdLst>
            <p14:sldId id="263"/>
            <p14:sldId id="264"/>
            <p14:sldId id="265"/>
            <p14:sldId id="266"/>
          </p14:sldIdLst>
        </p14:section>
        <p14:section name="Cesped Sprites (no usados)" id="{0BF42486-0B84-49D3-AB02-766131B43E51}">
          <p14:sldIdLst>
            <p14:sldId id="262"/>
          </p14:sldIdLst>
        </p14:section>
        <p14:section name="Sprite Prohibido" id="{0442B653-5709-42A4-8DA5-F11DAE06FEEE}">
          <p14:sldIdLst>
            <p14:sldId id="261"/>
          </p14:sldIdLst>
        </p14:section>
        <p14:section name="Eliminacion" id="{55ECF439-8D7E-4F6B-821B-074D4C05375A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0FF"/>
    <a:srgbClr val="76FF00"/>
    <a:srgbClr val="00FFDF"/>
    <a:srgbClr val="00B050"/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49" autoAdjust="0"/>
    <p:restoredTop sz="94660"/>
  </p:normalViewPr>
  <p:slideViewPr>
    <p:cSldViewPr snapToGrid="0">
      <p:cViewPr>
        <p:scale>
          <a:sx n="50" d="100"/>
          <a:sy n="50" d="100"/>
        </p:scale>
        <p:origin x="390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D992-5630-49CB-AAB3-1739CCFCA183}" type="datetimeFigureOut">
              <a:rPr lang="es-CR" smtClean="0"/>
              <a:t>3/11/2024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23962-D872-411F-99A7-2359604E1F5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6802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23962-D872-411F-99A7-2359604E1F56}" type="slidenum">
              <a:rPr lang="es-CR" smtClean="0"/>
              <a:t>7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6849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A0219-E85D-2072-BE97-0F1E3A168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EE4DA8-7848-B228-680B-FE6A08402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62966B-5CAF-D066-34C2-57EA3AB3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3/11/2024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6EC0A6-98AD-E339-B1D5-E9BF600C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D50498-486C-5122-0C84-56B633C7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0836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E6918-FDE9-04AC-FD06-30A5F027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789C94-DACF-C294-F166-96BC73BC9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1E1F0D-B881-D790-828C-7FF0D3DF9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3/11/2024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854C00-6DC5-E959-C868-D8690728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0A0BE5-CA9E-1C6B-7DFD-AB9B0C3B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5158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A93CFB-DFC2-6BED-DD1B-01401D2A9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6C25EA-6808-78D2-35CE-7C8F7CF71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847B51-81D5-B945-0E25-D50FA27F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3/11/2024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07F23E-9AD5-671C-528C-2826A6B1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7EEECD-41C6-B505-2306-9B5FB175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5364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9146B-3672-65D6-E954-BC14E3DF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306413-90AB-D4F6-6C30-7CD10E3FB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900DDC-D521-17B8-CE37-0000BF126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3/11/2024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927646-56B7-6E56-BB32-F53FCA12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F3699B-FCA7-841E-6FB5-3338C392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9529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B4A73-3086-D927-B4ED-34654D05A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E111F9-9B1E-ACC8-2D58-67F92A089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1132C4-1AC0-0F77-E18E-FBA822D89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3/11/2024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984AFC-9A05-E181-E025-49748942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C9BD95-64B0-069C-FC3B-10F75947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7995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334DB-02C4-35A1-532F-DB7EB634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56236E-B584-F92F-E194-E0E0A63E3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3886C7-B762-8149-6822-2799950AB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C60442-7DF2-03E4-5D8A-350F17AD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3/11/2024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468AA8-D723-F2C2-D3ED-E74CB260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4595EE-CC27-2457-8E84-E6D45927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4072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1CB78-727D-5318-F77E-42DE62EE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131F38-2C1E-333C-BE1C-B78C30B43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77A256-CBBD-E969-EB68-494F098F0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CCBD12C-A6FE-A345-149F-1ABA19A4F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01871A-5B8F-CCCB-BAD6-CBEC00CC2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C57C728-F343-46C5-11FD-99F3D703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3/11/2024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ABA011-84AF-55E7-F9E7-A141295C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1829A78-4068-3156-3E16-D9ACB91B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5431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CC95A-3C12-6DF9-98C2-E2BCCC18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C087908-9658-B82F-A57E-0512C871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3/11/2024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787B8F-6A9B-80AE-22EE-50A6E89C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3A663E-5450-9CD1-FA57-EE96295A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0829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7DAA7B-758D-CA3C-5FF8-33282031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3/11/2024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CDD0BA-092E-461E-C8D9-1893E48B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A14CBB-A7E7-B9E7-5310-B2EFA2BF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6274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09FC2-2752-9611-65B4-0F6B595AE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B86D00-6667-3D55-95F2-7582659C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EF6E1A-6771-B95E-5C91-5CC78D24E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CFAC32-531F-B1A8-B434-B71AECD5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3/11/2024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34F2F0-B9AE-8153-412F-E61FF7098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5659D6-F94E-3ACE-BA77-C1D18D37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2117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C478E-8EB4-9E49-A6A7-699BFC652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2D415F5-E6BA-7315-332B-9A619E583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130B3F-3ABC-2659-9352-967C9F388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F3F2B9-049E-577D-B5E9-D2882B38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3/11/2024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5CEB36-737D-1F06-8937-104DD3ED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720752-1CF4-DF46-1BB1-687F5444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2171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C30166-C951-4CA4-F3A7-B13A2D94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A683C8-ED3B-51F0-B05A-08EE8047C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4DF818-BB99-1DDB-A171-5B99C4315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84BA85-EC42-4704-A8A2-A215E817F459}" type="datetimeFigureOut">
              <a:rPr lang="es-CR" smtClean="0"/>
              <a:t>3/11/2024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BD89F7-2181-5F12-6430-0F8AE0A56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3093D0-89C6-BD57-89E9-8E697D4F9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6254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4D1C2-3BC2-D881-031B-0D6879F84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8A450C8-A3A6-4278-B033-6A6DD786B347}"/>
              </a:ext>
            </a:extLst>
          </p:cNvPr>
          <p:cNvSpPr/>
          <p:nvPr/>
        </p:nvSpPr>
        <p:spPr>
          <a:xfrm>
            <a:off x="3153750" y="1027394"/>
            <a:ext cx="1602000" cy="1600200"/>
          </a:xfrm>
          <a:prstGeom prst="rect">
            <a:avLst/>
          </a:prstGeom>
          <a:solidFill>
            <a:srgbClr val="FF660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3A1B075-5D69-48E5-75C9-8A057230F729}"/>
              </a:ext>
            </a:extLst>
          </p:cNvPr>
          <p:cNvSpPr/>
          <p:nvPr/>
        </p:nvSpPr>
        <p:spPr>
          <a:xfrm>
            <a:off x="905850" y="1027394"/>
            <a:ext cx="1602000" cy="1600200"/>
          </a:xfrm>
          <a:prstGeom prst="rect">
            <a:avLst/>
          </a:prstGeom>
          <a:solidFill>
            <a:srgbClr val="FF000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26C5706-EAF9-6F3C-2356-A60E477E03B7}"/>
              </a:ext>
            </a:extLst>
          </p:cNvPr>
          <p:cNvSpPr/>
          <p:nvPr/>
        </p:nvSpPr>
        <p:spPr>
          <a:xfrm>
            <a:off x="5401650" y="1027394"/>
            <a:ext cx="1602000" cy="1600200"/>
          </a:xfrm>
          <a:prstGeom prst="rect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526A8A5-E9F8-46B6-BE87-2EBA6B90B022}"/>
              </a:ext>
            </a:extLst>
          </p:cNvPr>
          <p:cNvSpPr/>
          <p:nvPr/>
        </p:nvSpPr>
        <p:spPr>
          <a:xfrm>
            <a:off x="7649550" y="1027394"/>
            <a:ext cx="1602000" cy="1600200"/>
          </a:xfrm>
          <a:prstGeom prst="rect">
            <a:avLst/>
          </a:prstGeom>
          <a:solidFill>
            <a:srgbClr val="00FFDF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12C80F9-67F5-5F6C-0736-F94C08EEF585}"/>
              </a:ext>
            </a:extLst>
          </p:cNvPr>
          <p:cNvSpPr/>
          <p:nvPr/>
        </p:nvSpPr>
        <p:spPr>
          <a:xfrm>
            <a:off x="9897450" y="1027394"/>
            <a:ext cx="1602000" cy="1600200"/>
          </a:xfrm>
          <a:prstGeom prst="rect">
            <a:avLst/>
          </a:prstGeom>
          <a:solidFill>
            <a:srgbClr val="76FF0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12523D-E8F5-DCDB-F5DD-7C09D007414B}"/>
              </a:ext>
            </a:extLst>
          </p:cNvPr>
          <p:cNvSpPr/>
          <p:nvPr/>
        </p:nvSpPr>
        <p:spPr>
          <a:xfrm>
            <a:off x="905850" y="3237194"/>
            <a:ext cx="1602000" cy="1600200"/>
          </a:xfrm>
          <a:prstGeom prst="rect">
            <a:avLst/>
          </a:prstGeom>
          <a:solidFill>
            <a:srgbClr val="4380FF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46456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D956D-3882-290B-1969-288D462E8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 descr="Insignia de cruz con relleno sólido">
            <a:extLst>
              <a:ext uri="{FF2B5EF4-FFF2-40B4-BE49-F238E27FC236}">
                <a16:creationId xmlns:a16="http://schemas.microsoft.com/office/drawing/2014/main" id="{47E37BFD-1B6A-95FA-5E73-2C2EBAA8F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7008" y="781128"/>
            <a:ext cx="4028160" cy="4028160"/>
          </a:xfrm>
          <a:prstGeom prst="rect">
            <a:avLst/>
          </a:prstGeom>
        </p:spPr>
      </p:pic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352726F4-0D1C-1708-5062-FCD2EF7CF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992" y="781128"/>
            <a:ext cx="4028160" cy="4028160"/>
          </a:xfrm>
          <a:prstGeom prst="rect">
            <a:avLst/>
          </a:prstGeom>
        </p:spPr>
      </p:pic>
      <p:pic>
        <p:nvPicPr>
          <p:cNvPr id="13" name="Gráfico 12" descr="Cerrar con relleno sólido">
            <a:extLst>
              <a:ext uri="{FF2B5EF4-FFF2-40B4-BE49-F238E27FC236}">
                <a16:creationId xmlns:a16="http://schemas.microsoft.com/office/drawing/2014/main" id="{D469C4B9-5990-F703-A1C5-A58495C2BE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32" y="781128"/>
            <a:ext cx="4028160" cy="402816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8F0A9C2A-1E12-F676-11FE-C1EA76F8120E}"/>
              </a:ext>
            </a:extLst>
          </p:cNvPr>
          <p:cNvSpPr/>
          <p:nvPr/>
        </p:nvSpPr>
        <p:spPr>
          <a:xfrm>
            <a:off x="967020" y="4476672"/>
            <a:ext cx="2333928" cy="877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  <a:latin typeface="8-bit Operator+ 8" panose="02060503000000000000" pitchFamily="18" charset="0"/>
              </a:rPr>
              <a:t>3er lugar</a:t>
            </a:r>
            <a:endParaRPr lang="es-CR" sz="36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770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94096-6C55-1AA5-1E41-40F50652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 descr="Insignia de cruz con relleno sólido">
            <a:extLst>
              <a:ext uri="{FF2B5EF4-FFF2-40B4-BE49-F238E27FC236}">
                <a16:creationId xmlns:a16="http://schemas.microsoft.com/office/drawing/2014/main" id="{33B9ABEF-15C7-4083-5876-76B4F7E73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7008" y="781128"/>
            <a:ext cx="4028160" cy="4028160"/>
          </a:xfrm>
          <a:prstGeom prst="rect">
            <a:avLst/>
          </a:prstGeom>
        </p:spPr>
      </p:pic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C2DA2591-E1D4-8C37-0658-955B9EAB3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992" y="781128"/>
            <a:ext cx="4028160" cy="402816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07C09E62-6B3B-47A0-07A6-C10AD7D244C0}"/>
              </a:ext>
            </a:extLst>
          </p:cNvPr>
          <p:cNvSpPr/>
          <p:nvPr/>
        </p:nvSpPr>
        <p:spPr>
          <a:xfrm>
            <a:off x="8924124" y="4504104"/>
            <a:ext cx="2333928" cy="12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  <a:latin typeface="8-bit Operator+ 8" panose="02060503000000000000" pitchFamily="18" charset="0"/>
              </a:rPr>
              <a:t>2do lugar</a:t>
            </a:r>
            <a:endParaRPr lang="es-CR" sz="36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952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48EBB-C2E4-4ABE-675C-5B771D726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997F895A-97D3-4437-C13D-DDDF00308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1920" y="781128"/>
            <a:ext cx="4028160" cy="402816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4DFEAAD-EF12-2469-A189-364AAE319759}"/>
              </a:ext>
            </a:extLst>
          </p:cNvPr>
          <p:cNvSpPr/>
          <p:nvPr/>
        </p:nvSpPr>
        <p:spPr>
          <a:xfrm>
            <a:off x="3514974" y="4494960"/>
            <a:ext cx="5162052" cy="1677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200" dirty="0">
                <a:solidFill>
                  <a:schemeClr val="tx1"/>
                </a:solidFill>
                <a:latin typeface="8-bit Operator+ 8" panose="02060503000000000000" pitchFamily="18" charset="0"/>
              </a:rPr>
              <a:t>¡GANADOR!</a:t>
            </a:r>
            <a:endParaRPr lang="es-CR" sz="72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794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E39E9-2A5D-C129-9AB8-2AC7AC54B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6266FB2-446D-9519-D457-4445EC28274A}"/>
              </a:ext>
            </a:extLst>
          </p:cNvPr>
          <p:cNvSpPr/>
          <p:nvPr/>
        </p:nvSpPr>
        <p:spPr>
          <a:xfrm>
            <a:off x="3514974" y="4494960"/>
            <a:ext cx="5162052" cy="1677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200" dirty="0">
                <a:solidFill>
                  <a:schemeClr val="tx1"/>
                </a:solidFill>
                <a:latin typeface="8-bit Operator+ 8" panose="02060503000000000000" pitchFamily="18" charset="0"/>
              </a:rPr>
              <a:t>¡GANADOR!</a:t>
            </a:r>
            <a:endParaRPr lang="es-CR" sz="72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5A764E-5545-A3FF-52C0-7FEEFFCB4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709" y="1834758"/>
            <a:ext cx="3194581" cy="318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534C2-BF5D-B6D1-0EE0-F1A0EA05E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9A53B07-5057-4EC2-41E7-B03AEA49018D}"/>
              </a:ext>
            </a:extLst>
          </p:cNvPr>
          <p:cNvSpPr/>
          <p:nvPr/>
        </p:nvSpPr>
        <p:spPr>
          <a:xfrm>
            <a:off x="2507850" y="1027394"/>
            <a:ext cx="7741050" cy="1600200"/>
          </a:xfrm>
          <a:prstGeom prst="rect">
            <a:avLst/>
          </a:prstGeom>
          <a:gradFill>
            <a:gsLst>
              <a:gs pos="0">
                <a:srgbClr val="FF6600"/>
              </a:gs>
              <a:gs pos="50000">
                <a:srgbClr val="00FFDF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B3B674B-02F2-BF1F-03B6-B5EBF287F38A}"/>
              </a:ext>
            </a:extLst>
          </p:cNvPr>
          <p:cNvSpPr/>
          <p:nvPr/>
        </p:nvSpPr>
        <p:spPr>
          <a:xfrm>
            <a:off x="2507850" y="3430307"/>
            <a:ext cx="7741050" cy="1600200"/>
          </a:xfrm>
          <a:prstGeom prst="rect">
            <a:avLst/>
          </a:prstGeom>
          <a:gradFill>
            <a:gsLst>
              <a:gs pos="0">
                <a:srgbClr val="FF6600"/>
              </a:gs>
              <a:gs pos="50000">
                <a:srgbClr val="76FF00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F4F050C-14E2-8460-F5C1-F6C1899D9DD5}"/>
              </a:ext>
            </a:extLst>
          </p:cNvPr>
          <p:cNvSpPr/>
          <p:nvPr/>
        </p:nvSpPr>
        <p:spPr>
          <a:xfrm>
            <a:off x="905850" y="3430307"/>
            <a:ext cx="1602000" cy="1600200"/>
          </a:xfrm>
          <a:prstGeom prst="rect">
            <a:avLst/>
          </a:prstGeom>
          <a:solidFill>
            <a:srgbClr val="FF000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4FF46F2-36D9-BD22-CB64-6B9FA96EC4A8}"/>
              </a:ext>
            </a:extLst>
          </p:cNvPr>
          <p:cNvSpPr/>
          <p:nvPr/>
        </p:nvSpPr>
        <p:spPr>
          <a:xfrm>
            <a:off x="905850" y="1027394"/>
            <a:ext cx="1602000" cy="1600200"/>
          </a:xfrm>
          <a:prstGeom prst="rect">
            <a:avLst/>
          </a:prstGeom>
          <a:solidFill>
            <a:srgbClr val="FF000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B41F380-7B9C-45E4-ECE6-1E3E36A22733}"/>
              </a:ext>
            </a:extLst>
          </p:cNvPr>
          <p:cNvSpPr/>
          <p:nvPr/>
        </p:nvSpPr>
        <p:spPr>
          <a:xfrm>
            <a:off x="10248900" y="1027394"/>
            <a:ext cx="1602000" cy="1600200"/>
          </a:xfrm>
          <a:prstGeom prst="rect">
            <a:avLst/>
          </a:prstGeom>
          <a:solidFill>
            <a:srgbClr val="00FFDF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C21A6DD-2648-D591-91DA-BB149A80E049}"/>
              </a:ext>
            </a:extLst>
          </p:cNvPr>
          <p:cNvSpPr/>
          <p:nvPr/>
        </p:nvSpPr>
        <p:spPr>
          <a:xfrm>
            <a:off x="10248900" y="3430307"/>
            <a:ext cx="1602000" cy="1600200"/>
          </a:xfrm>
          <a:prstGeom prst="rect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7148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9B79B21-5EE8-15CA-734C-90E044ED1DAF}"/>
              </a:ext>
            </a:extLst>
          </p:cNvPr>
          <p:cNvSpPr/>
          <p:nvPr/>
        </p:nvSpPr>
        <p:spPr>
          <a:xfrm>
            <a:off x="1283208" y="1027394"/>
            <a:ext cx="8604504" cy="16002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00FFDF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1B47DD1-9BB7-B89B-DA1F-8ADD19CB863F}"/>
              </a:ext>
            </a:extLst>
          </p:cNvPr>
          <p:cNvSpPr/>
          <p:nvPr/>
        </p:nvSpPr>
        <p:spPr>
          <a:xfrm>
            <a:off x="1283208" y="3429000"/>
            <a:ext cx="8604504" cy="16002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76FF00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3252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52DF1-F268-B606-12F8-E9335268E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9137E62-EEC4-B88A-B54E-58888EA4CF8A}"/>
              </a:ext>
            </a:extLst>
          </p:cNvPr>
          <p:cNvSpPr/>
          <p:nvPr/>
        </p:nvSpPr>
        <p:spPr>
          <a:xfrm>
            <a:off x="1283208" y="1027394"/>
            <a:ext cx="8604504" cy="1600200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00FFDF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72E7DE4-D816-4F20-F5FE-A30F872F584A}"/>
              </a:ext>
            </a:extLst>
          </p:cNvPr>
          <p:cNvSpPr/>
          <p:nvPr/>
        </p:nvSpPr>
        <p:spPr>
          <a:xfrm>
            <a:off x="1283208" y="3429000"/>
            <a:ext cx="8604504" cy="1600200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76FF00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345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8BFD1-A7E0-861D-7347-70631E7B1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F05AF94-4BB2-9A09-BE2F-B5B71EA1EA9E}"/>
              </a:ext>
            </a:extLst>
          </p:cNvPr>
          <p:cNvSpPr/>
          <p:nvPr/>
        </p:nvSpPr>
        <p:spPr>
          <a:xfrm>
            <a:off x="1283208" y="1027394"/>
            <a:ext cx="8604504" cy="1600200"/>
          </a:xfrm>
          <a:prstGeom prst="rect">
            <a:avLst/>
          </a:prstGeom>
          <a:gradFill>
            <a:gsLst>
              <a:gs pos="0">
                <a:srgbClr val="FF0000"/>
              </a:gs>
              <a:gs pos="25000">
                <a:srgbClr val="00FFDF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B5C3B00-ED90-0D83-F0C5-07406791724C}"/>
              </a:ext>
            </a:extLst>
          </p:cNvPr>
          <p:cNvSpPr/>
          <p:nvPr/>
        </p:nvSpPr>
        <p:spPr>
          <a:xfrm>
            <a:off x="1283208" y="3429000"/>
            <a:ext cx="8604504" cy="1600200"/>
          </a:xfrm>
          <a:prstGeom prst="rect">
            <a:avLst/>
          </a:prstGeom>
          <a:gradFill>
            <a:gsLst>
              <a:gs pos="0">
                <a:srgbClr val="FF0000"/>
              </a:gs>
              <a:gs pos="25000">
                <a:srgbClr val="76FF00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44509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76EBD-F288-7187-DAFD-0D319C5E8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316DB0E-9403-1914-FE77-72522BF33F49}"/>
              </a:ext>
            </a:extLst>
          </p:cNvPr>
          <p:cNvSpPr/>
          <p:nvPr/>
        </p:nvSpPr>
        <p:spPr>
          <a:xfrm>
            <a:off x="1283208" y="1027394"/>
            <a:ext cx="8604504" cy="1600200"/>
          </a:xfrm>
          <a:prstGeom prst="rect">
            <a:avLst/>
          </a:prstGeom>
          <a:gradFill>
            <a:gsLst>
              <a:gs pos="0">
                <a:srgbClr val="FF6600"/>
              </a:gs>
              <a:gs pos="50000">
                <a:srgbClr val="00FFDF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35865DD-39CD-E7E7-1EB7-24DD3F43ADE3}"/>
              </a:ext>
            </a:extLst>
          </p:cNvPr>
          <p:cNvSpPr/>
          <p:nvPr/>
        </p:nvSpPr>
        <p:spPr>
          <a:xfrm>
            <a:off x="1283208" y="3429000"/>
            <a:ext cx="8604504" cy="1600200"/>
          </a:xfrm>
          <a:prstGeom prst="rect">
            <a:avLst/>
          </a:prstGeom>
          <a:gradFill>
            <a:gsLst>
              <a:gs pos="0">
                <a:srgbClr val="FF6600"/>
              </a:gs>
              <a:gs pos="50000">
                <a:srgbClr val="76FF00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6814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ángulo isósceles 1">
            <a:extLst>
              <a:ext uri="{FF2B5EF4-FFF2-40B4-BE49-F238E27FC236}">
                <a16:creationId xmlns:a16="http://schemas.microsoft.com/office/drawing/2014/main" id="{E2B3AC30-3785-F4EF-CFE4-2E6A6BFA7BA4}"/>
              </a:ext>
            </a:extLst>
          </p:cNvPr>
          <p:cNvSpPr/>
          <p:nvPr/>
        </p:nvSpPr>
        <p:spPr>
          <a:xfrm>
            <a:off x="2258568" y="1828800"/>
            <a:ext cx="1088136" cy="1655064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E6FB7059-C49D-CB49-E83C-BAE321BAA4F3}"/>
              </a:ext>
            </a:extLst>
          </p:cNvPr>
          <p:cNvSpPr/>
          <p:nvPr/>
        </p:nvSpPr>
        <p:spPr>
          <a:xfrm>
            <a:off x="1714500" y="2557272"/>
            <a:ext cx="1088136" cy="926592"/>
          </a:xfrm>
          <a:prstGeom prst="triangle">
            <a:avLst>
              <a:gd name="adj" fmla="val 2142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B72973B3-C7A4-7E56-D5D0-32217D575F7E}"/>
              </a:ext>
            </a:extLst>
          </p:cNvPr>
          <p:cNvSpPr/>
          <p:nvPr/>
        </p:nvSpPr>
        <p:spPr>
          <a:xfrm>
            <a:off x="2957322" y="2398776"/>
            <a:ext cx="778764" cy="1085088"/>
          </a:xfrm>
          <a:prstGeom prst="triangle">
            <a:avLst>
              <a:gd name="adj" fmla="val 6344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0B388016-F68B-7358-9E77-C3E75879A2E8}"/>
              </a:ext>
            </a:extLst>
          </p:cNvPr>
          <p:cNvSpPr/>
          <p:nvPr/>
        </p:nvSpPr>
        <p:spPr>
          <a:xfrm>
            <a:off x="6678170" y="1213104"/>
            <a:ext cx="1088136" cy="1655064"/>
          </a:xfrm>
          <a:prstGeom prst="triangle">
            <a:avLst>
              <a:gd name="adj" fmla="val 3319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8A8D41C2-13B0-43CE-11AA-9409827A0555}"/>
              </a:ext>
            </a:extLst>
          </p:cNvPr>
          <p:cNvSpPr/>
          <p:nvPr/>
        </p:nvSpPr>
        <p:spPr>
          <a:xfrm>
            <a:off x="7067552" y="1941576"/>
            <a:ext cx="1088136" cy="926592"/>
          </a:xfrm>
          <a:prstGeom prst="triangle">
            <a:avLst>
              <a:gd name="adj" fmla="val 7353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A381D234-906F-BC2F-73B5-660C13144F2E}"/>
              </a:ext>
            </a:extLst>
          </p:cNvPr>
          <p:cNvSpPr/>
          <p:nvPr/>
        </p:nvSpPr>
        <p:spPr>
          <a:xfrm>
            <a:off x="4928618" y="4288536"/>
            <a:ext cx="713230" cy="1370076"/>
          </a:xfrm>
          <a:prstGeom prst="triangle">
            <a:avLst>
              <a:gd name="adj" fmla="val 3319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CCC94424-E379-FBE0-EA27-9628DD27F031}"/>
              </a:ext>
            </a:extLst>
          </p:cNvPr>
          <p:cNvSpPr/>
          <p:nvPr/>
        </p:nvSpPr>
        <p:spPr>
          <a:xfrm>
            <a:off x="4579242" y="4928616"/>
            <a:ext cx="625600" cy="729996"/>
          </a:xfrm>
          <a:prstGeom prst="triangle">
            <a:avLst>
              <a:gd name="adj" fmla="val 340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35B01D91-CA95-5695-4466-07608913C77A}"/>
              </a:ext>
            </a:extLst>
          </p:cNvPr>
          <p:cNvSpPr/>
          <p:nvPr/>
        </p:nvSpPr>
        <p:spPr>
          <a:xfrm>
            <a:off x="9084375" y="4434840"/>
            <a:ext cx="1088136" cy="926592"/>
          </a:xfrm>
          <a:prstGeom prst="triangle">
            <a:avLst>
              <a:gd name="adj" fmla="val 2142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6F8CA5AB-F551-1D65-7EBC-2DE8209E70B6}"/>
              </a:ext>
            </a:extLst>
          </p:cNvPr>
          <p:cNvSpPr/>
          <p:nvPr/>
        </p:nvSpPr>
        <p:spPr>
          <a:xfrm>
            <a:off x="9302878" y="4161282"/>
            <a:ext cx="1088136" cy="1200150"/>
          </a:xfrm>
          <a:prstGeom prst="triangle">
            <a:avLst>
              <a:gd name="adj" fmla="val 7353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0103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8E551-CF12-9FDD-A74E-D4292F5E6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8D014A0D-AB23-867F-BC84-E13D5B604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904" y="159336"/>
            <a:ext cx="4028160" cy="4028160"/>
          </a:xfrm>
          <a:prstGeom prst="rect">
            <a:avLst/>
          </a:prstGeom>
        </p:spPr>
      </p:pic>
      <p:sp>
        <p:nvSpPr>
          <p:cNvPr id="5" name="Gráfico 3" descr="Señal de negación con relleno sólido">
            <a:extLst>
              <a:ext uri="{FF2B5EF4-FFF2-40B4-BE49-F238E27FC236}">
                <a16:creationId xmlns:a16="http://schemas.microsoft.com/office/drawing/2014/main" id="{BC8032BE-997A-5DA1-82B8-94A6EE2BB06D}"/>
              </a:ext>
            </a:extLst>
          </p:cNvPr>
          <p:cNvSpPr/>
          <p:nvPr/>
        </p:nvSpPr>
        <p:spPr>
          <a:xfrm>
            <a:off x="4501520" y="1834520"/>
            <a:ext cx="3188960" cy="3188960"/>
          </a:xfrm>
          <a:custGeom>
            <a:avLst/>
            <a:gdLst>
              <a:gd name="connsiteX0" fmla="*/ 1594480 w 3188960"/>
              <a:gd name="connsiteY0" fmla="*/ 0 h 3188960"/>
              <a:gd name="connsiteX1" fmla="*/ 0 w 3188960"/>
              <a:gd name="connsiteY1" fmla="*/ 1594480 h 3188960"/>
              <a:gd name="connsiteX2" fmla="*/ 1594480 w 3188960"/>
              <a:gd name="connsiteY2" fmla="*/ 3188960 h 3188960"/>
              <a:gd name="connsiteX3" fmla="*/ 3188960 w 3188960"/>
              <a:gd name="connsiteY3" fmla="*/ 1594480 h 3188960"/>
              <a:gd name="connsiteX4" fmla="*/ 1594480 w 3188960"/>
              <a:gd name="connsiteY4" fmla="*/ 0 h 3188960"/>
              <a:gd name="connsiteX5" fmla="*/ 503520 w 3188960"/>
              <a:gd name="connsiteY5" fmla="*/ 1594480 h 3188960"/>
              <a:gd name="connsiteX6" fmla="*/ 667164 w 3188960"/>
              <a:gd name="connsiteY6" fmla="*/ 1023824 h 3188960"/>
              <a:gd name="connsiteX7" fmla="*/ 2169332 w 3188960"/>
              <a:gd name="connsiteY7" fmla="*/ 2525992 h 3188960"/>
              <a:gd name="connsiteX8" fmla="*/ 1594480 w 3188960"/>
              <a:gd name="connsiteY8" fmla="*/ 2685440 h 3188960"/>
              <a:gd name="connsiteX9" fmla="*/ 503520 w 3188960"/>
              <a:gd name="connsiteY9" fmla="*/ 1594480 h 3188960"/>
              <a:gd name="connsiteX10" fmla="*/ 2521796 w 3188960"/>
              <a:gd name="connsiteY10" fmla="*/ 2165136 h 3188960"/>
              <a:gd name="connsiteX11" fmla="*/ 1023824 w 3188960"/>
              <a:gd name="connsiteY11" fmla="*/ 667164 h 3188960"/>
              <a:gd name="connsiteX12" fmla="*/ 1594480 w 3188960"/>
              <a:gd name="connsiteY12" fmla="*/ 503520 h 3188960"/>
              <a:gd name="connsiteX13" fmla="*/ 2685440 w 3188960"/>
              <a:gd name="connsiteY13" fmla="*/ 1594480 h 3188960"/>
              <a:gd name="connsiteX14" fmla="*/ 2521796 w 3188960"/>
              <a:gd name="connsiteY14" fmla="*/ 2165136 h 318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88960" h="3188960">
                <a:moveTo>
                  <a:pt x="1594480" y="0"/>
                </a:moveTo>
                <a:cubicBezTo>
                  <a:pt x="713320" y="0"/>
                  <a:pt x="0" y="713320"/>
                  <a:pt x="0" y="1594480"/>
                </a:cubicBezTo>
                <a:cubicBezTo>
                  <a:pt x="0" y="2475640"/>
                  <a:pt x="713320" y="3188960"/>
                  <a:pt x="1594480" y="3188960"/>
                </a:cubicBezTo>
                <a:cubicBezTo>
                  <a:pt x="2475640" y="3188960"/>
                  <a:pt x="3188960" y="2475640"/>
                  <a:pt x="3188960" y="1594480"/>
                </a:cubicBezTo>
                <a:cubicBezTo>
                  <a:pt x="3188960" y="713320"/>
                  <a:pt x="2475640" y="0"/>
                  <a:pt x="1594480" y="0"/>
                </a:cubicBezTo>
                <a:close/>
                <a:moveTo>
                  <a:pt x="503520" y="1594480"/>
                </a:moveTo>
                <a:cubicBezTo>
                  <a:pt x="503520" y="1384680"/>
                  <a:pt x="562264" y="1187468"/>
                  <a:pt x="667164" y="1023824"/>
                </a:cubicBezTo>
                <a:lnTo>
                  <a:pt x="2169332" y="2525992"/>
                </a:lnTo>
                <a:cubicBezTo>
                  <a:pt x="2001492" y="2626696"/>
                  <a:pt x="1804280" y="2685440"/>
                  <a:pt x="1594480" y="2685440"/>
                </a:cubicBezTo>
                <a:cubicBezTo>
                  <a:pt x="994452" y="2685440"/>
                  <a:pt x="503520" y="2194508"/>
                  <a:pt x="503520" y="1594480"/>
                </a:cubicBezTo>
                <a:close/>
                <a:moveTo>
                  <a:pt x="2521796" y="2165136"/>
                </a:moveTo>
                <a:lnTo>
                  <a:pt x="1023824" y="667164"/>
                </a:lnTo>
                <a:cubicBezTo>
                  <a:pt x="1187468" y="562264"/>
                  <a:pt x="1384680" y="503520"/>
                  <a:pt x="1594480" y="503520"/>
                </a:cubicBezTo>
                <a:cubicBezTo>
                  <a:pt x="2194508" y="503520"/>
                  <a:pt x="2685440" y="994452"/>
                  <a:pt x="2685440" y="1594480"/>
                </a:cubicBezTo>
                <a:cubicBezTo>
                  <a:pt x="2685440" y="1804280"/>
                  <a:pt x="2626696" y="2001492"/>
                  <a:pt x="2521796" y="2165136"/>
                </a:cubicBezTo>
                <a:close/>
              </a:path>
            </a:pathLst>
          </a:custGeom>
          <a:solidFill>
            <a:srgbClr val="FF0000"/>
          </a:solidFill>
          <a:ln w="1270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s-C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7D141DE-4689-B128-E20F-7209B4C22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9120" y="2913744"/>
            <a:ext cx="3316511" cy="33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85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0F238FC5-2C94-3461-91E5-9B42909775EE}"/>
              </a:ext>
            </a:extLst>
          </p:cNvPr>
          <p:cNvGrpSpPr>
            <a:grpSpLocks noChangeAspect="1"/>
          </p:cNvGrpSpPr>
          <p:nvPr/>
        </p:nvGrpSpPr>
        <p:grpSpPr>
          <a:xfrm>
            <a:off x="1207321" y="3944952"/>
            <a:ext cx="1598975" cy="1598975"/>
            <a:chOff x="841561" y="1217377"/>
            <a:chExt cx="1215837" cy="1215837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1A233D04-AAA9-6B93-2876-2900575CBC16}"/>
                </a:ext>
              </a:extLst>
            </p:cNvPr>
            <p:cNvSpPr/>
            <p:nvPr/>
          </p:nvSpPr>
          <p:spPr>
            <a:xfrm>
              <a:off x="1108820" y="1488464"/>
              <a:ext cx="681679" cy="673393"/>
            </a:xfrm>
            <a:custGeom>
              <a:avLst/>
              <a:gdLst>
                <a:gd name="connsiteX0" fmla="*/ 94700 w 681679"/>
                <a:gd name="connsiteY0" fmla="*/ 673394 h 673393"/>
                <a:gd name="connsiteX1" fmla="*/ 340840 w 681679"/>
                <a:gd name="connsiteY1" fmla="*/ 431419 h 673393"/>
                <a:gd name="connsiteX2" fmla="*/ 586957 w 681679"/>
                <a:gd name="connsiteY2" fmla="*/ 673394 h 673393"/>
                <a:gd name="connsiteX3" fmla="*/ 681679 w 681679"/>
                <a:gd name="connsiteY3" fmla="*/ 577072 h 673393"/>
                <a:gd name="connsiteX4" fmla="*/ 437161 w 681679"/>
                <a:gd name="connsiteY4" fmla="*/ 336697 h 673393"/>
                <a:gd name="connsiteX5" fmla="*/ 681679 w 681679"/>
                <a:gd name="connsiteY5" fmla="*/ 96321 h 673393"/>
                <a:gd name="connsiteX6" fmla="*/ 586957 w 681679"/>
                <a:gd name="connsiteY6" fmla="*/ 0 h 673393"/>
                <a:gd name="connsiteX7" fmla="*/ 340840 w 681679"/>
                <a:gd name="connsiteY7" fmla="*/ 241974 h 673393"/>
                <a:gd name="connsiteX8" fmla="*/ 94700 w 681679"/>
                <a:gd name="connsiteY8" fmla="*/ 0 h 673393"/>
                <a:gd name="connsiteX9" fmla="*/ 0 w 681679"/>
                <a:gd name="connsiteY9" fmla="*/ 96321 h 673393"/>
                <a:gd name="connsiteX10" fmla="*/ 244496 w 681679"/>
                <a:gd name="connsiteY10" fmla="*/ 336697 h 673393"/>
                <a:gd name="connsiteX11" fmla="*/ 0 w 681679"/>
                <a:gd name="connsiteY11" fmla="*/ 577072 h 673393"/>
                <a:gd name="connsiteX12" fmla="*/ 94700 w 681679"/>
                <a:gd name="connsiteY12" fmla="*/ 673394 h 67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1679" h="673393">
                  <a:moveTo>
                    <a:pt x="94700" y="673394"/>
                  </a:moveTo>
                  <a:lnTo>
                    <a:pt x="340840" y="431419"/>
                  </a:lnTo>
                  <a:lnTo>
                    <a:pt x="586957" y="673394"/>
                  </a:lnTo>
                  <a:lnTo>
                    <a:pt x="681679" y="577072"/>
                  </a:lnTo>
                  <a:lnTo>
                    <a:pt x="437161" y="336697"/>
                  </a:lnTo>
                  <a:lnTo>
                    <a:pt x="681679" y="96321"/>
                  </a:lnTo>
                  <a:lnTo>
                    <a:pt x="586957" y="0"/>
                  </a:lnTo>
                  <a:lnTo>
                    <a:pt x="340840" y="241974"/>
                  </a:lnTo>
                  <a:lnTo>
                    <a:pt x="94700" y="0"/>
                  </a:lnTo>
                  <a:lnTo>
                    <a:pt x="0" y="96321"/>
                  </a:lnTo>
                  <a:lnTo>
                    <a:pt x="244496" y="336697"/>
                  </a:lnTo>
                  <a:lnTo>
                    <a:pt x="0" y="577072"/>
                  </a:lnTo>
                  <a:lnTo>
                    <a:pt x="94700" y="673394"/>
                  </a:lnTo>
                  <a:close/>
                </a:path>
              </a:pathLst>
            </a:custGeom>
            <a:solidFill>
              <a:srgbClr val="FF0000"/>
            </a:solidFill>
            <a:ln w="22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R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8A6200D5-C715-FAEE-5C68-953C5A0B4BE7}"/>
                </a:ext>
              </a:extLst>
            </p:cNvPr>
            <p:cNvSpPr/>
            <p:nvPr/>
          </p:nvSpPr>
          <p:spPr>
            <a:xfrm>
              <a:off x="841561" y="1217377"/>
              <a:ext cx="1215837" cy="1215837"/>
            </a:xfrm>
            <a:custGeom>
              <a:avLst/>
              <a:gdLst>
                <a:gd name="connsiteX0" fmla="*/ 0 w 1215837"/>
                <a:gd name="connsiteY0" fmla="*/ 0 h 1215837"/>
                <a:gd name="connsiteX1" fmla="*/ 0 w 1215837"/>
                <a:gd name="connsiteY1" fmla="*/ 1215837 h 1215837"/>
                <a:gd name="connsiteX2" fmla="*/ 1215837 w 1215837"/>
                <a:gd name="connsiteY2" fmla="*/ 1215837 h 1215837"/>
                <a:gd name="connsiteX3" fmla="*/ 1215837 w 1215837"/>
                <a:gd name="connsiteY3" fmla="*/ 0 h 1215837"/>
                <a:gd name="connsiteX4" fmla="*/ 1080744 w 1215837"/>
                <a:gd name="connsiteY4" fmla="*/ 1080744 h 1215837"/>
                <a:gd name="connsiteX5" fmla="*/ 135093 w 1215837"/>
                <a:gd name="connsiteY5" fmla="*/ 1080744 h 1215837"/>
                <a:gd name="connsiteX6" fmla="*/ 135093 w 1215837"/>
                <a:gd name="connsiteY6" fmla="*/ 135093 h 1215837"/>
                <a:gd name="connsiteX7" fmla="*/ 1080744 w 1215837"/>
                <a:gd name="connsiteY7" fmla="*/ 135093 h 121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5837" h="1215837">
                  <a:moveTo>
                    <a:pt x="0" y="0"/>
                  </a:moveTo>
                  <a:lnTo>
                    <a:pt x="0" y="1215837"/>
                  </a:lnTo>
                  <a:lnTo>
                    <a:pt x="1215837" y="1215837"/>
                  </a:lnTo>
                  <a:lnTo>
                    <a:pt x="1215837" y="0"/>
                  </a:lnTo>
                  <a:close/>
                  <a:moveTo>
                    <a:pt x="1080744" y="1080744"/>
                  </a:moveTo>
                  <a:lnTo>
                    <a:pt x="135093" y="1080744"/>
                  </a:lnTo>
                  <a:lnTo>
                    <a:pt x="135093" y="135093"/>
                  </a:lnTo>
                  <a:lnTo>
                    <a:pt x="1080744" y="135093"/>
                  </a:lnTo>
                  <a:close/>
                </a:path>
              </a:pathLst>
            </a:custGeom>
            <a:solidFill>
              <a:srgbClr val="FF0000"/>
            </a:solidFill>
            <a:ln w="22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R"/>
            </a:p>
          </p:txBody>
        </p:sp>
      </p:grpSp>
      <p:pic>
        <p:nvPicPr>
          <p:cNvPr id="7" name="Gráfico 6" descr="Insignia de cruz con relleno sólido">
            <a:extLst>
              <a:ext uri="{FF2B5EF4-FFF2-40B4-BE49-F238E27FC236}">
                <a16:creationId xmlns:a16="http://schemas.microsoft.com/office/drawing/2014/main" id="{1568C7FD-60EF-36A4-C0D8-F60F7D0FE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9816" y="1110312"/>
            <a:ext cx="2161488" cy="2161488"/>
          </a:xfrm>
          <a:prstGeom prst="rect">
            <a:avLst/>
          </a:prstGeom>
        </p:spPr>
      </p:pic>
      <p:pic>
        <p:nvPicPr>
          <p:cNvPr id="9" name="Gráfico 8" descr="Advertencia con relleno sólido">
            <a:extLst>
              <a:ext uri="{FF2B5EF4-FFF2-40B4-BE49-F238E27FC236}">
                <a16:creationId xmlns:a16="http://schemas.microsoft.com/office/drawing/2014/main" id="{5840AAD5-F933-4DA4-4553-F188EFCB53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71304" y="4696512"/>
            <a:ext cx="2161488" cy="2161488"/>
          </a:xfrm>
          <a:prstGeom prst="rect">
            <a:avLst/>
          </a:prstGeom>
        </p:spPr>
      </p:pic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A1DFBAC8-F6C6-97C7-08E2-96D45AD0B8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48328" y="1110312"/>
            <a:ext cx="2161488" cy="2161488"/>
          </a:xfrm>
          <a:prstGeom prst="rect">
            <a:avLst/>
          </a:prstGeom>
        </p:spPr>
      </p:pic>
      <p:pic>
        <p:nvPicPr>
          <p:cNvPr id="13" name="Gráfico 12" descr="Cerrar con relleno sólido">
            <a:extLst>
              <a:ext uri="{FF2B5EF4-FFF2-40B4-BE49-F238E27FC236}">
                <a16:creationId xmlns:a16="http://schemas.microsoft.com/office/drawing/2014/main" id="{4F4FC215-1064-7FAA-9983-7C11CF7249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86840" y="1110312"/>
            <a:ext cx="2161488" cy="2161488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75EA8C8C-87F9-15C6-CF22-7FBAEC067BDE}"/>
              </a:ext>
            </a:extLst>
          </p:cNvPr>
          <p:cNvSpPr/>
          <p:nvPr/>
        </p:nvSpPr>
        <p:spPr>
          <a:xfrm>
            <a:off x="9285084" y="3818688"/>
            <a:ext cx="2333928" cy="877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  <a:latin typeface="8-bit Operator+ 8" panose="02060503000000000000" pitchFamily="18" charset="0"/>
              </a:rPr>
              <a:t>5to lugar</a:t>
            </a:r>
            <a:endParaRPr lang="es-CR" sz="36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C80EFE3-7C0E-993F-4F41-A11E394B757A}"/>
              </a:ext>
            </a:extLst>
          </p:cNvPr>
          <p:cNvSpPr/>
          <p:nvPr/>
        </p:nvSpPr>
        <p:spPr>
          <a:xfrm>
            <a:off x="839844" y="2708377"/>
            <a:ext cx="2333928" cy="877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  <a:latin typeface="8-bit Operator+ 8" panose="02060503000000000000" pitchFamily="18" charset="0"/>
              </a:rPr>
              <a:t>4to lugar</a:t>
            </a:r>
            <a:endParaRPr lang="es-CR" sz="36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4765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15</Words>
  <Application>Microsoft Office PowerPoint</Application>
  <PresentationFormat>Panorámica</PresentationFormat>
  <Paragraphs>7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8-bit Operator+ 8</vt:lpstr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JOSUE DANIEL SOTO GONZALEZ</dc:creator>
  <cp:lastModifiedBy>JOSUE DANIEL SOTO GONZALEZ</cp:lastModifiedBy>
  <cp:revision>14</cp:revision>
  <dcterms:created xsi:type="dcterms:W3CDTF">2024-10-27T02:38:06Z</dcterms:created>
  <dcterms:modified xsi:type="dcterms:W3CDTF">2024-11-04T01:13:40Z</dcterms:modified>
</cp:coreProperties>
</file>