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9A43"/>
    <a:srgbClr val="E33C26"/>
    <a:srgbClr val="ED7D28"/>
    <a:srgbClr val="EA5F25"/>
    <a:srgbClr val="F3BC2F"/>
    <a:srgbClr val="D2DF36"/>
    <a:srgbClr val="C6DB37"/>
    <a:srgbClr val="95CA3A"/>
    <a:srgbClr val="40AC40"/>
    <a:srgbClr val="67B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0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FB77E-1E6E-83EC-C228-933D4FE15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E2A11A-0FE2-30EF-9B5C-14F558CA9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3D4FA8-0700-A737-4AD6-E2425775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D026-2E1A-4E4C-8EB8-DFD2080FB886}" type="datetimeFigureOut">
              <a:rPr lang="es-CR" smtClean="0"/>
              <a:t>3/10/2024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F99617-7FCE-C6B8-48C8-F284012F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5A9898-9D42-1CCB-341A-6E1210E1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C8C9-6AB2-40CD-9F45-CCBAC8CC4B9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8222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47BA3-9140-DD83-4C6C-5766B0D5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7321FC-B9C4-50FD-3DB8-96CF493A8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25DA68-D66A-3047-7B46-99465B76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D026-2E1A-4E4C-8EB8-DFD2080FB886}" type="datetimeFigureOut">
              <a:rPr lang="es-CR" smtClean="0"/>
              <a:t>3/10/2024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E99E1E-BA74-E312-8C6C-D1513E42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761866-B0CE-0B9E-41A4-3369B0C5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C8C9-6AB2-40CD-9F45-CCBAC8CC4B9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5652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77A050-E041-DA6E-2C61-89C58C73A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BEBA23-07CD-F77C-6028-F1D2C8342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18EA23-536E-F50F-41E5-5423ADEC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D026-2E1A-4E4C-8EB8-DFD2080FB886}" type="datetimeFigureOut">
              <a:rPr lang="es-CR" smtClean="0"/>
              <a:t>3/10/2024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88976B-5558-2B07-7A61-B6559069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66E161-D6A9-7E97-1687-9CD75644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C8C9-6AB2-40CD-9F45-CCBAC8CC4B9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8714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147E5-01D1-6F5E-6471-612E03D9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A250AE-A915-0ECA-7A91-C6BAF7398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7AF179-645F-1A49-3EDE-1D139096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D026-2E1A-4E4C-8EB8-DFD2080FB886}" type="datetimeFigureOut">
              <a:rPr lang="es-CR" smtClean="0"/>
              <a:t>3/10/2024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CF9C8A-CB53-B910-50F5-F69B9188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2A7C96-4749-E680-DFEF-8BBF8F20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C8C9-6AB2-40CD-9F45-CCBAC8CC4B9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962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39DB9-024C-086B-BB6A-661222EC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8C54BA-6938-B7E7-EBDB-11966F11F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02C92A-4D34-0C45-DD0A-A34B04EE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D026-2E1A-4E4C-8EB8-DFD2080FB886}" type="datetimeFigureOut">
              <a:rPr lang="es-CR" smtClean="0"/>
              <a:t>3/10/2024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D5F93D-74E9-BB99-656B-43629BC1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9AD815-B2EF-FE70-6C06-403511F8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C8C9-6AB2-40CD-9F45-CCBAC8CC4B9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5241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88298-557E-379C-C5EE-AA1BEB35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20AF7A-BC8D-68F1-7306-EFF076B89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92BAE3-37B2-706E-5A64-20EE7DC1B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1C2AF5-951E-9599-88AE-C62E3E00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D026-2E1A-4E4C-8EB8-DFD2080FB886}" type="datetimeFigureOut">
              <a:rPr lang="es-CR" smtClean="0"/>
              <a:t>3/10/2024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C6D1DD-D33E-1B98-8024-B9EBADDD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77EE53-AE37-CDBC-4399-2BC623FB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C8C9-6AB2-40CD-9F45-CCBAC8CC4B9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2280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76FBD-B3A8-8BA9-3C69-1C5CD5EEF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FCC74A-6316-6C17-B8E7-502CD32AF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0EEF47-B17E-B4CC-4AC7-5419DAE98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4F8128-EA68-6589-CE1A-709677721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E669EC-18D4-1A51-76AF-3FA3F568E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729F4E-2671-A091-647A-224A70F3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D026-2E1A-4E4C-8EB8-DFD2080FB886}" type="datetimeFigureOut">
              <a:rPr lang="es-CR" smtClean="0"/>
              <a:t>3/10/2024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D3138C-B36B-7ACA-D635-0901D42E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C009AE8-CF2A-DF9F-4B1A-A66B3B72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C8C9-6AB2-40CD-9F45-CCBAC8CC4B9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591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E1D6D-D0AC-AAED-B012-7C7C7EDC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6E2E3E-6365-506E-E4DC-0BA2F9E1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D026-2E1A-4E4C-8EB8-DFD2080FB886}" type="datetimeFigureOut">
              <a:rPr lang="es-CR" smtClean="0"/>
              <a:t>3/10/2024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16A9F0-8984-6348-413A-6F670F90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4B53EC-3A74-1501-B154-AB2557F6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C8C9-6AB2-40CD-9F45-CCBAC8CC4B9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6904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9E6F2F1-EBFF-6F29-A0F1-88A04B79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D026-2E1A-4E4C-8EB8-DFD2080FB886}" type="datetimeFigureOut">
              <a:rPr lang="es-CR" smtClean="0"/>
              <a:t>3/10/2024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3A10C4-1952-EBDF-C7C9-64D82698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A72039-EEE4-E190-B694-0390FE50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C8C9-6AB2-40CD-9F45-CCBAC8CC4B9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7191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757F6-9EA4-71CE-054A-27DEBF01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1B9C68-B4ED-80D3-C024-8F438D8A8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BA336C-C03B-0115-31A5-53A44C341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619109-8C82-B277-423F-E1C515AC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D026-2E1A-4E4C-8EB8-DFD2080FB886}" type="datetimeFigureOut">
              <a:rPr lang="es-CR" smtClean="0"/>
              <a:t>3/10/2024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B62C8D-03C2-777C-CCD2-D5752D9BB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BE3207-8B3B-F62C-CC5E-692CBE8F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C8C9-6AB2-40CD-9F45-CCBAC8CC4B9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5443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A8865-1A2C-B9B8-1F88-2BD80E15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8E7C8D-D3D8-0C0A-C205-D32BD6AB2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C95A2F-49F5-A37D-1E63-8C6F3C947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F12687-D307-9337-2CED-6E970F20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2D026-2E1A-4E4C-8EB8-DFD2080FB886}" type="datetimeFigureOut">
              <a:rPr lang="es-CR" smtClean="0"/>
              <a:t>3/10/2024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75FD2B-C9BA-7A64-B1D2-A14AC212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4C8E74-2B76-01AC-21E4-05FEC155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C8C9-6AB2-40CD-9F45-CCBAC8CC4B9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9997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886490-F71A-6EBF-3C33-4DC16912D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BBF06E-723D-F628-9E12-291442E51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2AAE16-7258-5FA0-6AE4-715037FCB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62D026-2E1A-4E4C-8EB8-DFD2080FB886}" type="datetimeFigureOut">
              <a:rPr lang="es-CR" smtClean="0"/>
              <a:t>3/10/2024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695DB6-C25C-7C94-F2C8-C7990347E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4D2096-FAFA-7A32-76C6-C47BC2A2A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0CC8C9-6AB2-40CD-9F45-CCBAC8CC4B9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7551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lor degradado de elemento de diseño de plantilla de fondo ...">
            <a:extLst>
              <a:ext uri="{FF2B5EF4-FFF2-40B4-BE49-F238E27FC236}">
                <a16:creationId xmlns:a16="http://schemas.microsoft.com/office/drawing/2014/main" id="{CF791C1E-098A-640D-B712-39527C97B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0"/>
            <a:ext cx="11420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9AAD413-07DA-3D4A-E0CC-673A19AC8D81}"/>
              </a:ext>
            </a:extLst>
          </p:cNvPr>
          <p:cNvSpPr/>
          <p:nvPr/>
        </p:nvSpPr>
        <p:spPr>
          <a:xfrm>
            <a:off x="848627" y="-3476324"/>
            <a:ext cx="9946106" cy="721895"/>
          </a:xfrm>
          <a:prstGeom prst="rect">
            <a:avLst/>
          </a:prstGeom>
          <a:gradFill>
            <a:gsLst>
              <a:gs pos="24000">
                <a:srgbClr val="EA5D25"/>
              </a:gs>
              <a:gs pos="48600">
                <a:srgbClr val="F8EC34"/>
              </a:gs>
              <a:gs pos="0">
                <a:srgbClr val="DD2026"/>
              </a:gs>
              <a:gs pos="100000">
                <a:srgbClr val="00B050"/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FFC6FA2-DCF7-413E-2E5C-001289937C74}"/>
              </a:ext>
            </a:extLst>
          </p:cNvPr>
          <p:cNvSpPr/>
          <p:nvPr/>
        </p:nvSpPr>
        <p:spPr>
          <a:xfrm>
            <a:off x="848627" y="8786261"/>
            <a:ext cx="9946106" cy="721895"/>
          </a:xfrm>
          <a:prstGeom prst="rect">
            <a:avLst/>
          </a:prstGeom>
          <a:gradFill>
            <a:gsLst>
              <a:gs pos="25000">
                <a:srgbClr val="EA5D25"/>
              </a:gs>
              <a:gs pos="62000">
                <a:srgbClr val="F8EC34"/>
              </a:gs>
              <a:gs pos="0">
                <a:srgbClr val="DD2026"/>
              </a:gs>
              <a:gs pos="100000">
                <a:srgbClr val="15FF2B"/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2DC951A-1B6F-9EF4-BEC5-6CFF18C7C856}"/>
              </a:ext>
            </a:extLst>
          </p:cNvPr>
          <p:cNvSpPr/>
          <p:nvPr/>
        </p:nvSpPr>
        <p:spPr>
          <a:xfrm>
            <a:off x="848627" y="-4643386"/>
            <a:ext cx="9946106" cy="721895"/>
          </a:xfrm>
          <a:prstGeom prst="rect">
            <a:avLst/>
          </a:prstGeom>
          <a:gradFill>
            <a:gsLst>
              <a:gs pos="24000">
                <a:srgbClr val="EA5D25"/>
              </a:gs>
              <a:gs pos="48600">
                <a:srgbClr val="F8EC34"/>
              </a:gs>
              <a:gs pos="0">
                <a:srgbClr val="DD2026"/>
              </a:gs>
              <a:gs pos="100000">
                <a:srgbClr val="009644"/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660150-DF7B-E826-9CAE-14329B1B77F1}"/>
              </a:ext>
            </a:extLst>
          </p:cNvPr>
          <p:cNvSpPr/>
          <p:nvPr/>
        </p:nvSpPr>
        <p:spPr>
          <a:xfrm>
            <a:off x="848627" y="-2219826"/>
            <a:ext cx="9946106" cy="721895"/>
          </a:xfrm>
          <a:prstGeom prst="rect">
            <a:avLst/>
          </a:prstGeom>
          <a:gradFill>
            <a:gsLst>
              <a:gs pos="24000">
                <a:srgbClr val="EA5D25"/>
              </a:gs>
              <a:gs pos="48600">
                <a:srgbClr val="F8EC34"/>
              </a:gs>
              <a:gs pos="0">
                <a:srgbClr val="DD2026"/>
              </a:gs>
              <a:gs pos="100000">
                <a:srgbClr val="47C148"/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0635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2DC951A-1B6F-9EF4-BEC5-6CFF18C7C856}"/>
              </a:ext>
            </a:extLst>
          </p:cNvPr>
          <p:cNvSpPr/>
          <p:nvPr/>
        </p:nvSpPr>
        <p:spPr>
          <a:xfrm>
            <a:off x="1122947" y="1528814"/>
            <a:ext cx="9946106" cy="721895"/>
          </a:xfrm>
          <a:prstGeom prst="rect">
            <a:avLst/>
          </a:prstGeom>
          <a:gradFill>
            <a:gsLst>
              <a:gs pos="24000">
                <a:srgbClr val="EA5D25"/>
              </a:gs>
              <a:gs pos="48600">
                <a:srgbClr val="F8EC34"/>
              </a:gs>
              <a:gs pos="0">
                <a:srgbClr val="DD2026"/>
              </a:gs>
              <a:gs pos="100000">
                <a:srgbClr val="009644"/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3B62920-E6E1-E607-62B9-8BF6442BA0D1}"/>
              </a:ext>
            </a:extLst>
          </p:cNvPr>
          <p:cNvSpPr/>
          <p:nvPr/>
        </p:nvSpPr>
        <p:spPr>
          <a:xfrm>
            <a:off x="865773" y="3779071"/>
            <a:ext cx="1001128" cy="828221"/>
          </a:xfrm>
          <a:prstGeom prst="rect">
            <a:avLst/>
          </a:prstGeom>
          <a:solidFill>
            <a:srgbClr val="DE26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765C875-8C1A-CD24-2F4E-7CF94A6DBBF3}"/>
              </a:ext>
            </a:extLst>
          </p:cNvPr>
          <p:cNvSpPr/>
          <p:nvPr/>
        </p:nvSpPr>
        <p:spPr>
          <a:xfrm>
            <a:off x="1866901" y="3779070"/>
            <a:ext cx="1001128" cy="828221"/>
          </a:xfrm>
          <a:prstGeom prst="rect">
            <a:avLst/>
          </a:prstGeom>
          <a:solidFill>
            <a:srgbClr val="E85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661D4AA-BE6A-F482-B9EB-4476B99AAFC6}"/>
              </a:ext>
            </a:extLst>
          </p:cNvPr>
          <p:cNvSpPr/>
          <p:nvPr/>
        </p:nvSpPr>
        <p:spPr>
          <a:xfrm>
            <a:off x="2868029" y="3779070"/>
            <a:ext cx="1001128" cy="828221"/>
          </a:xfrm>
          <a:prstGeom prst="rect">
            <a:avLst/>
          </a:prstGeom>
          <a:solidFill>
            <a:srgbClr val="F09F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449E924-BB7E-E5D3-0C75-F7A25CB99D75}"/>
              </a:ext>
            </a:extLst>
          </p:cNvPr>
          <p:cNvSpPr/>
          <p:nvPr/>
        </p:nvSpPr>
        <p:spPr>
          <a:xfrm>
            <a:off x="3869157" y="3779070"/>
            <a:ext cx="1001128" cy="828221"/>
          </a:xfrm>
          <a:prstGeom prst="rect">
            <a:avLst/>
          </a:prstGeom>
          <a:solidFill>
            <a:srgbClr val="F7E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AFE765B-556E-C5F1-F0DF-015A97EE62E6}"/>
              </a:ext>
            </a:extLst>
          </p:cNvPr>
          <p:cNvSpPr/>
          <p:nvPr/>
        </p:nvSpPr>
        <p:spPr>
          <a:xfrm>
            <a:off x="4870285" y="3779070"/>
            <a:ext cx="1001128" cy="828221"/>
          </a:xfrm>
          <a:prstGeom prst="rect">
            <a:avLst/>
          </a:prstGeom>
          <a:solidFill>
            <a:srgbClr val="A8D03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7128569-FB08-485F-C754-3C42BC801319}"/>
              </a:ext>
            </a:extLst>
          </p:cNvPr>
          <p:cNvSpPr/>
          <p:nvPr/>
        </p:nvSpPr>
        <p:spPr>
          <a:xfrm>
            <a:off x="5871413" y="3779069"/>
            <a:ext cx="1001128" cy="828221"/>
          </a:xfrm>
          <a:prstGeom prst="rect">
            <a:avLst/>
          </a:prstGeom>
          <a:solidFill>
            <a:srgbClr val="67BA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30D71F2-C217-407D-CAC3-40F7F5F845D9}"/>
              </a:ext>
            </a:extLst>
          </p:cNvPr>
          <p:cNvSpPr/>
          <p:nvPr/>
        </p:nvSpPr>
        <p:spPr>
          <a:xfrm>
            <a:off x="6872541" y="3779068"/>
            <a:ext cx="1001128" cy="828221"/>
          </a:xfrm>
          <a:prstGeom prst="rect">
            <a:avLst/>
          </a:prstGeom>
          <a:solidFill>
            <a:srgbClr val="0A9A4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7226A26-78B2-49A5-5B25-23372C851C79}"/>
              </a:ext>
            </a:extLst>
          </p:cNvPr>
          <p:cNvSpPr/>
          <p:nvPr/>
        </p:nvSpPr>
        <p:spPr>
          <a:xfrm>
            <a:off x="1366337" y="4607291"/>
            <a:ext cx="1001128" cy="828221"/>
          </a:xfrm>
          <a:prstGeom prst="rect">
            <a:avLst/>
          </a:prstGeom>
          <a:solidFill>
            <a:srgbClr val="E33C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8AD2F67-93CA-C2AB-26C5-A4B7B1C4727F}"/>
              </a:ext>
            </a:extLst>
          </p:cNvPr>
          <p:cNvSpPr/>
          <p:nvPr/>
        </p:nvSpPr>
        <p:spPr>
          <a:xfrm>
            <a:off x="2367465" y="4607290"/>
            <a:ext cx="1001128" cy="828221"/>
          </a:xfrm>
          <a:prstGeom prst="rect">
            <a:avLst/>
          </a:prstGeom>
          <a:solidFill>
            <a:srgbClr val="ED7D2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C67F26A-59CB-465D-BBB6-D5A796FBA680}"/>
              </a:ext>
            </a:extLst>
          </p:cNvPr>
          <p:cNvSpPr/>
          <p:nvPr/>
        </p:nvSpPr>
        <p:spPr>
          <a:xfrm>
            <a:off x="3368593" y="4607290"/>
            <a:ext cx="1001128" cy="828221"/>
          </a:xfrm>
          <a:prstGeom prst="rect">
            <a:avLst/>
          </a:prstGeom>
          <a:solidFill>
            <a:srgbClr val="F3BC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8150D9D-A7ED-930D-5EE2-5396249DA871}"/>
              </a:ext>
            </a:extLst>
          </p:cNvPr>
          <p:cNvSpPr/>
          <p:nvPr/>
        </p:nvSpPr>
        <p:spPr>
          <a:xfrm>
            <a:off x="4369721" y="4607290"/>
            <a:ext cx="1001128" cy="828221"/>
          </a:xfrm>
          <a:prstGeom prst="rect">
            <a:avLst/>
          </a:prstGeom>
          <a:solidFill>
            <a:srgbClr val="D2DF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0C9C089-40D3-11BC-0145-7354D17690FA}"/>
              </a:ext>
            </a:extLst>
          </p:cNvPr>
          <p:cNvSpPr/>
          <p:nvPr/>
        </p:nvSpPr>
        <p:spPr>
          <a:xfrm>
            <a:off x="5370849" y="4607290"/>
            <a:ext cx="1001128" cy="828221"/>
          </a:xfrm>
          <a:prstGeom prst="rect">
            <a:avLst/>
          </a:prstGeom>
          <a:solidFill>
            <a:srgbClr val="95CA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7813C43-B26A-2804-0562-83F951B32025}"/>
              </a:ext>
            </a:extLst>
          </p:cNvPr>
          <p:cNvSpPr/>
          <p:nvPr/>
        </p:nvSpPr>
        <p:spPr>
          <a:xfrm>
            <a:off x="6371977" y="4607289"/>
            <a:ext cx="1001128" cy="828221"/>
          </a:xfrm>
          <a:prstGeom prst="rect">
            <a:avLst/>
          </a:prstGeom>
          <a:solidFill>
            <a:srgbClr val="40AC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0873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2DC951A-1B6F-9EF4-BEC5-6CFF18C7C856}"/>
              </a:ext>
            </a:extLst>
          </p:cNvPr>
          <p:cNvSpPr/>
          <p:nvPr/>
        </p:nvSpPr>
        <p:spPr>
          <a:xfrm>
            <a:off x="1122947" y="1528814"/>
            <a:ext cx="9946106" cy="721895"/>
          </a:xfrm>
          <a:prstGeom prst="rect">
            <a:avLst/>
          </a:prstGeom>
          <a:gradFill>
            <a:gsLst>
              <a:gs pos="24000">
                <a:srgbClr val="EA5D25"/>
              </a:gs>
              <a:gs pos="48600">
                <a:srgbClr val="F8EC34"/>
              </a:gs>
              <a:gs pos="0">
                <a:srgbClr val="DD2026"/>
              </a:gs>
              <a:gs pos="100000">
                <a:srgbClr val="009644"/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3B62920-E6E1-E607-62B9-8BF6442BA0D1}"/>
              </a:ext>
            </a:extLst>
          </p:cNvPr>
          <p:cNvSpPr/>
          <p:nvPr/>
        </p:nvSpPr>
        <p:spPr>
          <a:xfrm>
            <a:off x="865773" y="3779071"/>
            <a:ext cx="1001128" cy="828221"/>
          </a:xfrm>
          <a:prstGeom prst="rect">
            <a:avLst/>
          </a:prstGeom>
          <a:solidFill>
            <a:srgbClr val="DE26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765C875-8C1A-CD24-2F4E-7CF94A6DBBF3}"/>
              </a:ext>
            </a:extLst>
          </p:cNvPr>
          <p:cNvSpPr/>
          <p:nvPr/>
        </p:nvSpPr>
        <p:spPr>
          <a:xfrm>
            <a:off x="1866901" y="3779070"/>
            <a:ext cx="1001128" cy="828221"/>
          </a:xfrm>
          <a:prstGeom prst="rect">
            <a:avLst/>
          </a:prstGeom>
          <a:solidFill>
            <a:srgbClr val="E85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661D4AA-BE6A-F482-B9EB-4476B99AAFC6}"/>
              </a:ext>
            </a:extLst>
          </p:cNvPr>
          <p:cNvSpPr/>
          <p:nvPr/>
        </p:nvSpPr>
        <p:spPr>
          <a:xfrm>
            <a:off x="2868029" y="3779070"/>
            <a:ext cx="1001128" cy="828221"/>
          </a:xfrm>
          <a:prstGeom prst="rect">
            <a:avLst/>
          </a:prstGeom>
          <a:solidFill>
            <a:srgbClr val="F09F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449E924-BB7E-E5D3-0C75-F7A25CB99D75}"/>
              </a:ext>
            </a:extLst>
          </p:cNvPr>
          <p:cNvSpPr/>
          <p:nvPr/>
        </p:nvSpPr>
        <p:spPr>
          <a:xfrm>
            <a:off x="3869157" y="3779070"/>
            <a:ext cx="1001128" cy="828221"/>
          </a:xfrm>
          <a:prstGeom prst="rect">
            <a:avLst/>
          </a:prstGeom>
          <a:solidFill>
            <a:srgbClr val="F7E6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AFE765B-556E-C5F1-F0DF-015A97EE62E6}"/>
              </a:ext>
            </a:extLst>
          </p:cNvPr>
          <p:cNvSpPr/>
          <p:nvPr/>
        </p:nvSpPr>
        <p:spPr>
          <a:xfrm>
            <a:off x="4870285" y="3779070"/>
            <a:ext cx="1001128" cy="828221"/>
          </a:xfrm>
          <a:prstGeom prst="rect">
            <a:avLst/>
          </a:prstGeom>
          <a:solidFill>
            <a:srgbClr val="A8D03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7128569-FB08-485F-C754-3C42BC801319}"/>
              </a:ext>
            </a:extLst>
          </p:cNvPr>
          <p:cNvSpPr/>
          <p:nvPr/>
        </p:nvSpPr>
        <p:spPr>
          <a:xfrm>
            <a:off x="5871413" y="3779069"/>
            <a:ext cx="1001128" cy="828221"/>
          </a:xfrm>
          <a:prstGeom prst="rect">
            <a:avLst/>
          </a:prstGeom>
          <a:solidFill>
            <a:srgbClr val="67BA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30D71F2-C217-407D-CAC3-40F7F5F845D9}"/>
              </a:ext>
            </a:extLst>
          </p:cNvPr>
          <p:cNvSpPr/>
          <p:nvPr/>
        </p:nvSpPr>
        <p:spPr>
          <a:xfrm>
            <a:off x="6872541" y="3779068"/>
            <a:ext cx="1001128" cy="828221"/>
          </a:xfrm>
          <a:prstGeom prst="rect">
            <a:avLst/>
          </a:prstGeom>
          <a:solidFill>
            <a:srgbClr val="0A9A4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26104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JOSUE DANIEL SOTO GONZALEZ</dc:creator>
  <cp:lastModifiedBy>JOSUE DANIEL SOTO GONZALEZ</cp:lastModifiedBy>
  <cp:revision>4</cp:revision>
  <dcterms:created xsi:type="dcterms:W3CDTF">2024-10-04T01:37:57Z</dcterms:created>
  <dcterms:modified xsi:type="dcterms:W3CDTF">2024-10-04T02:01:55Z</dcterms:modified>
</cp:coreProperties>
</file>