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0" r:id="rId3"/>
    <p:sldId id="271" r:id="rId4"/>
    <p:sldId id="272" r:id="rId5"/>
    <p:sldId id="268" r:id="rId6"/>
    <p:sldId id="267" r:id="rId7"/>
    <p:sldId id="263" r:id="rId8"/>
    <p:sldId id="264" r:id="rId9"/>
    <p:sldId id="265" r:id="rId10"/>
    <p:sldId id="266" r:id="rId11"/>
    <p:sldId id="262" r:id="rId12"/>
    <p:sldId id="261" r:id="rId13"/>
    <p:sldId id="256" r:id="rId14"/>
    <p:sldId id="257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380FF"/>
    <a:srgbClr val="76FF00"/>
    <a:srgbClr val="00FFDF"/>
    <a:srgbClr val="00B05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9" autoAdjust="0"/>
    <p:restoredTop sz="94660"/>
  </p:normalViewPr>
  <p:slideViewPr>
    <p:cSldViewPr snapToGrid="0">
      <p:cViewPr>
        <p:scale>
          <a:sx n="50" d="100"/>
          <a:sy n="50" d="100"/>
        </p:scale>
        <p:origin x="268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</Words>
  <Application>Microsoft Office PowerPoint</Application>
  <PresentationFormat>Panorámica</PresentationFormat>
  <Paragraphs>11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18</cp:revision>
  <dcterms:created xsi:type="dcterms:W3CDTF">2024-10-27T02:38:06Z</dcterms:created>
  <dcterms:modified xsi:type="dcterms:W3CDTF">2024-11-04T02:51:29Z</dcterms:modified>
</cp:coreProperties>
</file>