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3" r:id="rId2"/>
    <p:sldId id="274" r:id="rId3"/>
    <p:sldId id="269" r:id="rId4"/>
    <p:sldId id="270" r:id="rId5"/>
    <p:sldId id="271" r:id="rId6"/>
    <p:sldId id="272" r:id="rId7"/>
    <p:sldId id="268" r:id="rId8"/>
    <p:sldId id="267" r:id="rId9"/>
    <p:sldId id="263" r:id="rId10"/>
    <p:sldId id="264" r:id="rId11"/>
    <p:sldId id="265" r:id="rId12"/>
    <p:sldId id="266" r:id="rId13"/>
    <p:sldId id="262" r:id="rId14"/>
    <p:sldId id="261" r:id="rId15"/>
    <p:sldId id="256" r:id="rId16"/>
    <p:sldId id="257" r:id="rId17"/>
    <p:sldId id="258" r:id="rId18"/>
    <p:sldId id="259" r:id="rId19"/>
    <p:sldId id="260" r:id="rId20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prites" id="{F3BB8E3E-2E35-413D-80E8-BA90BD46A46A}">
          <p14:sldIdLst>
            <p14:sldId id="273"/>
            <p14:sldId id="274"/>
          </p14:sldIdLst>
        </p14:section>
        <p14:section name="Puerta" id="{7C311C67-4489-4678-AFCA-EFD95D4510B3}">
          <p14:sldIdLst>
            <p14:sldId id="269"/>
            <p14:sldId id="270"/>
            <p14:sldId id="271"/>
            <p14:sldId id="272"/>
          </p14:sldIdLst>
        </p14:section>
        <p14:section name="Colores" id="{970C8FB0-5CD4-49F6-AD00-148A272FCB67}">
          <p14:sldIdLst>
            <p14:sldId id="268"/>
          </p14:sldIdLst>
        </p14:section>
        <p14:section name="ProgresionUsada" id="{1FB352D7-6BA7-4FDE-8AC6-3BA89393B4BC}">
          <p14:sldIdLst>
            <p14:sldId id="267"/>
          </p14:sldIdLst>
        </p14:section>
        <p14:section name="ProgresionEstados (No usados)" id="{2C71FB7D-C3C7-4561-AAD1-58B70746ED7A}">
          <p14:sldIdLst>
            <p14:sldId id="263"/>
            <p14:sldId id="264"/>
            <p14:sldId id="265"/>
            <p14:sldId id="266"/>
          </p14:sldIdLst>
        </p14:section>
        <p14:section name="Cesped Sprites (no usados)" id="{0BF42486-0B84-49D3-AB02-766131B43E51}">
          <p14:sldIdLst>
            <p14:sldId id="262"/>
          </p14:sldIdLst>
        </p14:section>
        <p14:section name="Sprite Prohibido" id="{0442B653-5709-42A4-8DA5-F11DAE06FEEE}">
          <p14:sldIdLst>
            <p14:sldId id="261"/>
          </p14:sldIdLst>
        </p14:section>
        <p14:section name="Eliminacion" id="{55ECF439-8D7E-4F6B-821B-074D4C05375A}">
          <p14:sldIdLst>
            <p14:sldId id="256"/>
            <p14:sldId id="257"/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0909"/>
    <a:srgbClr val="FFD089"/>
    <a:srgbClr val="000000"/>
    <a:srgbClr val="4380FF"/>
    <a:srgbClr val="76FF00"/>
    <a:srgbClr val="00FFDF"/>
    <a:srgbClr val="00B050"/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49" autoAdjust="0"/>
    <p:restoredTop sz="94660"/>
  </p:normalViewPr>
  <p:slideViewPr>
    <p:cSldViewPr snapToGrid="0">
      <p:cViewPr>
        <p:scale>
          <a:sx n="66" d="100"/>
          <a:sy n="66" d="100"/>
        </p:scale>
        <p:origin x="-204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ED992-5630-49CB-AAB3-1739CCFCA183}" type="datetimeFigureOut">
              <a:rPr lang="es-CR" smtClean="0"/>
              <a:t>5/11/2024</a:t>
            </a:fld>
            <a:endParaRPr lang="es-C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023962-D872-411F-99A7-2359604E1F56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6802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023962-D872-411F-99A7-2359604E1F56}" type="slidenum">
              <a:rPr lang="es-CR" smtClean="0"/>
              <a:t>13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68491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A0219-E85D-2072-BE97-0F1E3A168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6EE4DA8-7848-B228-680B-FE6A08402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62966B-5CAF-D066-34C2-57EA3AB3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5/11/2024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6EC0A6-98AD-E339-B1D5-E9BF600CB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D50498-486C-5122-0C84-56B633C73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08361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E6918-FDE9-04AC-FD06-30A5F027D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789C94-DACF-C294-F166-96BC73BC9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1E1F0D-B881-D790-828C-7FF0D3DF9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5/11/2024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854C00-6DC5-E959-C868-D86907280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0A0BE5-CA9E-1C6B-7DFD-AB9B0C3BE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5158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A93CFB-DFC2-6BED-DD1B-01401D2A9B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6C25EA-6808-78D2-35CE-7C8F7CF71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847B51-81D5-B945-0E25-D50FA27F3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5/11/2024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07F23E-9AD5-671C-528C-2826A6B1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7EEECD-41C6-B505-2306-9B5FB175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5364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99146B-3672-65D6-E954-BC14E3DF1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306413-90AB-D4F6-6C30-7CD10E3FB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900DDC-D521-17B8-CE37-0000BF126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5/11/2024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9927646-56B7-6E56-BB32-F53FCA12A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F3699B-FCA7-841E-6FB5-3338C392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9529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B4A73-3086-D927-B4ED-34654D05A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E111F9-9B1E-ACC8-2D58-67F92A089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1132C4-1AC0-0F77-E18E-FBA822D89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5/11/2024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984AFC-9A05-E181-E025-497489424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C9BD95-64B0-069C-FC3B-10F75947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79959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334DB-02C4-35A1-532F-DB7EB634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56236E-B584-F92F-E194-E0E0A63E3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3886C7-B762-8149-6822-2799950AB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C60442-7DF2-03E4-5D8A-350F17AD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5/11/2024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468AA8-D723-F2C2-D3ED-E74CB2602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4595EE-CC27-2457-8E84-E6D45927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4072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1CB78-727D-5318-F77E-42DE62EEB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131F38-2C1E-333C-BE1C-B78C30B43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77A256-CBBD-E969-EB68-494F098F0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CCBD12C-A6FE-A345-149F-1ABA19A4F7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01871A-5B8F-CCCB-BAD6-CBEC00CC2F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C57C728-F343-46C5-11FD-99F3D703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5/11/2024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9ABA011-84AF-55E7-F9E7-A141295C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1829A78-4068-3156-3E16-D9ACB91B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5431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DCC95A-3C12-6DF9-98C2-E2BCCC18B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C087908-9658-B82F-A57E-0512C871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5/11/2024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D787B8F-6A9B-80AE-22EE-50A6E89C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B3A663E-5450-9CD1-FA57-EE96295AD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0829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7DAA7B-758D-CA3C-5FF8-33282031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5/11/2024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0CDD0BA-092E-461E-C8D9-1893E48B4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A14CBB-A7E7-B9E7-5310-B2EFA2BF8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62741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09FC2-2752-9611-65B4-0F6B595AE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B86D00-6667-3D55-95F2-7582659C5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EF6E1A-6771-B95E-5C91-5CC78D24E3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CFAC32-531F-B1A8-B434-B71AECD5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5/11/2024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734F2F0-B9AE-8153-412F-E61FF7098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5659D6-F94E-3ACE-BA77-C1D18D37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21175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CC478E-8EB4-9E49-A6A7-699BFC652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2D415F5-E6BA-7315-332B-9A619E5833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C130B3F-3ABC-2659-9352-967C9F388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F3F2B9-049E-577D-B5E9-D2882B38C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BA85-EC42-4704-A8A2-A215E817F459}" type="datetimeFigureOut">
              <a:rPr lang="es-CR" smtClean="0"/>
              <a:t>5/11/2024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5CEB36-737D-1F06-8937-104DD3ED0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720752-1CF4-DF46-1BB1-687F5444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2171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6C30166-C951-4CA4-F3A7-B13A2D94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A683C8-ED3B-51F0-B05A-08EE8047C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4DF818-BB99-1DDB-A171-5B99C4315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84BA85-EC42-4704-A8A2-A215E817F459}" type="datetimeFigureOut">
              <a:rPr lang="es-CR" smtClean="0"/>
              <a:t>5/11/2024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BD89F7-2181-5F12-6430-0F8AE0A56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93093D0-89C6-BD57-89E9-8E697D4F9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7E231A-1733-4B9C-BE43-12229B7E0EBB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6254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03FD5854-3717-11A3-B060-2592F9F124EA}"/>
              </a:ext>
            </a:extLst>
          </p:cNvPr>
          <p:cNvSpPr/>
          <p:nvPr/>
        </p:nvSpPr>
        <p:spPr>
          <a:xfrm>
            <a:off x="2470065" y="875115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AE948BC0-1EAB-CEE0-86FF-670CD6608825}"/>
              </a:ext>
            </a:extLst>
          </p:cNvPr>
          <p:cNvSpPr/>
          <p:nvPr/>
        </p:nvSpPr>
        <p:spPr>
          <a:xfrm>
            <a:off x="3509590" y="1590675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1D1F642-A9BF-B359-8B28-E0AA9C8C298C}"/>
              </a:ext>
            </a:extLst>
          </p:cNvPr>
          <p:cNvSpPr/>
          <p:nvPr/>
        </p:nvSpPr>
        <p:spPr>
          <a:xfrm>
            <a:off x="4097242" y="1590675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99A96E8F-5209-F73F-EA24-903747778A71}"/>
              </a:ext>
            </a:extLst>
          </p:cNvPr>
          <p:cNvSpPr/>
          <p:nvPr/>
        </p:nvSpPr>
        <p:spPr>
          <a:xfrm>
            <a:off x="6096000" y="875115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36E5132-5C0A-C4AB-96E7-836C384A8825}"/>
              </a:ext>
            </a:extLst>
          </p:cNvPr>
          <p:cNvSpPr/>
          <p:nvPr/>
        </p:nvSpPr>
        <p:spPr>
          <a:xfrm>
            <a:off x="6746905" y="1590675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8397C4E-8D72-5A61-1E18-B23A5D231B6A}"/>
              </a:ext>
            </a:extLst>
          </p:cNvPr>
          <p:cNvSpPr/>
          <p:nvPr/>
        </p:nvSpPr>
        <p:spPr>
          <a:xfrm>
            <a:off x="7334557" y="1590675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36609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52DF1-F268-B606-12F8-E9335268E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9137E62-EEC4-B88A-B54E-58888EA4CF8A}"/>
              </a:ext>
            </a:extLst>
          </p:cNvPr>
          <p:cNvSpPr/>
          <p:nvPr/>
        </p:nvSpPr>
        <p:spPr>
          <a:xfrm>
            <a:off x="1283208" y="1027394"/>
            <a:ext cx="8604504" cy="1600200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00FFDF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72E7DE4-D816-4F20-F5FE-A30F872F584A}"/>
              </a:ext>
            </a:extLst>
          </p:cNvPr>
          <p:cNvSpPr/>
          <p:nvPr/>
        </p:nvSpPr>
        <p:spPr>
          <a:xfrm>
            <a:off x="1283208" y="3429000"/>
            <a:ext cx="8604504" cy="1600200"/>
          </a:xfrm>
          <a:prstGeom prst="rect">
            <a:avLst/>
          </a:prstGeom>
          <a:gradFill>
            <a:gsLst>
              <a:gs pos="0">
                <a:srgbClr val="FF0000"/>
              </a:gs>
              <a:gs pos="50000">
                <a:srgbClr val="76FF00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3456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8BFD1-A7E0-861D-7347-70631E7B1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F05AF94-4BB2-9A09-BE2F-B5B71EA1EA9E}"/>
              </a:ext>
            </a:extLst>
          </p:cNvPr>
          <p:cNvSpPr/>
          <p:nvPr/>
        </p:nvSpPr>
        <p:spPr>
          <a:xfrm>
            <a:off x="1283208" y="1027394"/>
            <a:ext cx="8604504" cy="1600200"/>
          </a:xfrm>
          <a:prstGeom prst="rect">
            <a:avLst/>
          </a:prstGeom>
          <a:gradFill>
            <a:gsLst>
              <a:gs pos="0">
                <a:srgbClr val="FF0000"/>
              </a:gs>
              <a:gs pos="25000">
                <a:srgbClr val="00FFDF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B5C3B00-ED90-0D83-F0C5-07406791724C}"/>
              </a:ext>
            </a:extLst>
          </p:cNvPr>
          <p:cNvSpPr/>
          <p:nvPr/>
        </p:nvSpPr>
        <p:spPr>
          <a:xfrm>
            <a:off x="1283208" y="3429000"/>
            <a:ext cx="8604504" cy="1600200"/>
          </a:xfrm>
          <a:prstGeom prst="rect">
            <a:avLst/>
          </a:prstGeom>
          <a:gradFill>
            <a:gsLst>
              <a:gs pos="0">
                <a:srgbClr val="FF0000"/>
              </a:gs>
              <a:gs pos="25000">
                <a:srgbClr val="76FF00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44509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76EBD-F288-7187-DAFD-0D319C5E8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316DB0E-9403-1914-FE77-72522BF33F49}"/>
              </a:ext>
            </a:extLst>
          </p:cNvPr>
          <p:cNvSpPr/>
          <p:nvPr/>
        </p:nvSpPr>
        <p:spPr>
          <a:xfrm>
            <a:off x="1283208" y="1027394"/>
            <a:ext cx="8604504" cy="1600200"/>
          </a:xfrm>
          <a:prstGeom prst="rect">
            <a:avLst/>
          </a:prstGeom>
          <a:gradFill>
            <a:gsLst>
              <a:gs pos="0">
                <a:srgbClr val="FF6600"/>
              </a:gs>
              <a:gs pos="50000">
                <a:srgbClr val="00FFDF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35865DD-39CD-E7E7-1EB7-24DD3F43ADE3}"/>
              </a:ext>
            </a:extLst>
          </p:cNvPr>
          <p:cNvSpPr/>
          <p:nvPr/>
        </p:nvSpPr>
        <p:spPr>
          <a:xfrm>
            <a:off x="1283208" y="3429000"/>
            <a:ext cx="8604504" cy="1600200"/>
          </a:xfrm>
          <a:prstGeom prst="rect">
            <a:avLst/>
          </a:prstGeom>
          <a:gradFill>
            <a:gsLst>
              <a:gs pos="0">
                <a:srgbClr val="FF6600"/>
              </a:gs>
              <a:gs pos="50000">
                <a:srgbClr val="76FF00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68142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ángulo isósceles 1">
            <a:extLst>
              <a:ext uri="{FF2B5EF4-FFF2-40B4-BE49-F238E27FC236}">
                <a16:creationId xmlns:a16="http://schemas.microsoft.com/office/drawing/2014/main" id="{E2B3AC30-3785-F4EF-CFE4-2E6A6BFA7BA4}"/>
              </a:ext>
            </a:extLst>
          </p:cNvPr>
          <p:cNvSpPr/>
          <p:nvPr/>
        </p:nvSpPr>
        <p:spPr>
          <a:xfrm>
            <a:off x="2258568" y="1828800"/>
            <a:ext cx="1088136" cy="1655064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Triángulo isósceles 2">
            <a:extLst>
              <a:ext uri="{FF2B5EF4-FFF2-40B4-BE49-F238E27FC236}">
                <a16:creationId xmlns:a16="http://schemas.microsoft.com/office/drawing/2014/main" id="{E6FB7059-C49D-CB49-E83C-BAE321BAA4F3}"/>
              </a:ext>
            </a:extLst>
          </p:cNvPr>
          <p:cNvSpPr/>
          <p:nvPr/>
        </p:nvSpPr>
        <p:spPr>
          <a:xfrm>
            <a:off x="1714500" y="2557272"/>
            <a:ext cx="1088136" cy="926592"/>
          </a:xfrm>
          <a:prstGeom prst="triangle">
            <a:avLst>
              <a:gd name="adj" fmla="val 2142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Triángulo isósceles 3">
            <a:extLst>
              <a:ext uri="{FF2B5EF4-FFF2-40B4-BE49-F238E27FC236}">
                <a16:creationId xmlns:a16="http://schemas.microsoft.com/office/drawing/2014/main" id="{B72973B3-C7A4-7E56-D5D0-32217D575F7E}"/>
              </a:ext>
            </a:extLst>
          </p:cNvPr>
          <p:cNvSpPr/>
          <p:nvPr/>
        </p:nvSpPr>
        <p:spPr>
          <a:xfrm>
            <a:off x="2957322" y="2398776"/>
            <a:ext cx="778764" cy="1085088"/>
          </a:xfrm>
          <a:prstGeom prst="triangle">
            <a:avLst>
              <a:gd name="adj" fmla="val 6344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Triángulo isósceles 4">
            <a:extLst>
              <a:ext uri="{FF2B5EF4-FFF2-40B4-BE49-F238E27FC236}">
                <a16:creationId xmlns:a16="http://schemas.microsoft.com/office/drawing/2014/main" id="{0B388016-F68B-7358-9E77-C3E75879A2E8}"/>
              </a:ext>
            </a:extLst>
          </p:cNvPr>
          <p:cNvSpPr/>
          <p:nvPr/>
        </p:nvSpPr>
        <p:spPr>
          <a:xfrm>
            <a:off x="6678170" y="1213104"/>
            <a:ext cx="1088136" cy="1655064"/>
          </a:xfrm>
          <a:prstGeom prst="triangle">
            <a:avLst>
              <a:gd name="adj" fmla="val 3319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Triángulo isósceles 5">
            <a:extLst>
              <a:ext uri="{FF2B5EF4-FFF2-40B4-BE49-F238E27FC236}">
                <a16:creationId xmlns:a16="http://schemas.microsoft.com/office/drawing/2014/main" id="{8A8D41C2-13B0-43CE-11AA-9409827A0555}"/>
              </a:ext>
            </a:extLst>
          </p:cNvPr>
          <p:cNvSpPr/>
          <p:nvPr/>
        </p:nvSpPr>
        <p:spPr>
          <a:xfrm>
            <a:off x="7067552" y="1941576"/>
            <a:ext cx="1088136" cy="926592"/>
          </a:xfrm>
          <a:prstGeom prst="triangle">
            <a:avLst>
              <a:gd name="adj" fmla="val 7353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A381D234-906F-BC2F-73B5-660C13144F2E}"/>
              </a:ext>
            </a:extLst>
          </p:cNvPr>
          <p:cNvSpPr/>
          <p:nvPr/>
        </p:nvSpPr>
        <p:spPr>
          <a:xfrm>
            <a:off x="4928618" y="4288536"/>
            <a:ext cx="713230" cy="1370076"/>
          </a:xfrm>
          <a:prstGeom prst="triangle">
            <a:avLst>
              <a:gd name="adj" fmla="val 3319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Triángulo isósceles 8">
            <a:extLst>
              <a:ext uri="{FF2B5EF4-FFF2-40B4-BE49-F238E27FC236}">
                <a16:creationId xmlns:a16="http://schemas.microsoft.com/office/drawing/2014/main" id="{CCC94424-E379-FBE0-EA27-9628DD27F031}"/>
              </a:ext>
            </a:extLst>
          </p:cNvPr>
          <p:cNvSpPr/>
          <p:nvPr/>
        </p:nvSpPr>
        <p:spPr>
          <a:xfrm>
            <a:off x="4579242" y="4928616"/>
            <a:ext cx="625600" cy="729996"/>
          </a:xfrm>
          <a:prstGeom prst="triangle">
            <a:avLst>
              <a:gd name="adj" fmla="val 34066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Triángulo isósceles 10">
            <a:extLst>
              <a:ext uri="{FF2B5EF4-FFF2-40B4-BE49-F238E27FC236}">
                <a16:creationId xmlns:a16="http://schemas.microsoft.com/office/drawing/2014/main" id="{35B01D91-CA95-5695-4466-07608913C77A}"/>
              </a:ext>
            </a:extLst>
          </p:cNvPr>
          <p:cNvSpPr/>
          <p:nvPr/>
        </p:nvSpPr>
        <p:spPr>
          <a:xfrm>
            <a:off x="9084375" y="4434840"/>
            <a:ext cx="1088136" cy="926592"/>
          </a:xfrm>
          <a:prstGeom prst="triangle">
            <a:avLst>
              <a:gd name="adj" fmla="val 21429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2" name="Triángulo isósceles 11">
            <a:extLst>
              <a:ext uri="{FF2B5EF4-FFF2-40B4-BE49-F238E27FC236}">
                <a16:creationId xmlns:a16="http://schemas.microsoft.com/office/drawing/2014/main" id="{6F8CA5AB-F551-1D65-7EBC-2DE8209E70B6}"/>
              </a:ext>
            </a:extLst>
          </p:cNvPr>
          <p:cNvSpPr/>
          <p:nvPr/>
        </p:nvSpPr>
        <p:spPr>
          <a:xfrm>
            <a:off x="9302878" y="4161282"/>
            <a:ext cx="1088136" cy="1200150"/>
          </a:xfrm>
          <a:prstGeom prst="triangle">
            <a:avLst>
              <a:gd name="adj" fmla="val 73530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01030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8E551-CF12-9FDD-A74E-D4292F5E6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 descr="Señal de negación con relleno sólido">
            <a:extLst>
              <a:ext uri="{FF2B5EF4-FFF2-40B4-BE49-F238E27FC236}">
                <a16:creationId xmlns:a16="http://schemas.microsoft.com/office/drawing/2014/main" id="{8D014A0D-AB23-867F-BC84-E13D5B604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904" y="159336"/>
            <a:ext cx="4028160" cy="4028160"/>
          </a:xfrm>
          <a:prstGeom prst="rect">
            <a:avLst/>
          </a:prstGeom>
        </p:spPr>
      </p:pic>
      <p:sp>
        <p:nvSpPr>
          <p:cNvPr id="5" name="Gráfico 3" descr="Señal de negación con relleno sólido">
            <a:extLst>
              <a:ext uri="{FF2B5EF4-FFF2-40B4-BE49-F238E27FC236}">
                <a16:creationId xmlns:a16="http://schemas.microsoft.com/office/drawing/2014/main" id="{BC8032BE-997A-5DA1-82B8-94A6EE2BB06D}"/>
              </a:ext>
            </a:extLst>
          </p:cNvPr>
          <p:cNvSpPr/>
          <p:nvPr/>
        </p:nvSpPr>
        <p:spPr>
          <a:xfrm>
            <a:off x="4501520" y="1834520"/>
            <a:ext cx="3188960" cy="3188960"/>
          </a:xfrm>
          <a:custGeom>
            <a:avLst/>
            <a:gdLst>
              <a:gd name="connsiteX0" fmla="*/ 1594480 w 3188960"/>
              <a:gd name="connsiteY0" fmla="*/ 0 h 3188960"/>
              <a:gd name="connsiteX1" fmla="*/ 0 w 3188960"/>
              <a:gd name="connsiteY1" fmla="*/ 1594480 h 3188960"/>
              <a:gd name="connsiteX2" fmla="*/ 1594480 w 3188960"/>
              <a:gd name="connsiteY2" fmla="*/ 3188960 h 3188960"/>
              <a:gd name="connsiteX3" fmla="*/ 3188960 w 3188960"/>
              <a:gd name="connsiteY3" fmla="*/ 1594480 h 3188960"/>
              <a:gd name="connsiteX4" fmla="*/ 1594480 w 3188960"/>
              <a:gd name="connsiteY4" fmla="*/ 0 h 3188960"/>
              <a:gd name="connsiteX5" fmla="*/ 503520 w 3188960"/>
              <a:gd name="connsiteY5" fmla="*/ 1594480 h 3188960"/>
              <a:gd name="connsiteX6" fmla="*/ 667164 w 3188960"/>
              <a:gd name="connsiteY6" fmla="*/ 1023824 h 3188960"/>
              <a:gd name="connsiteX7" fmla="*/ 2169332 w 3188960"/>
              <a:gd name="connsiteY7" fmla="*/ 2525992 h 3188960"/>
              <a:gd name="connsiteX8" fmla="*/ 1594480 w 3188960"/>
              <a:gd name="connsiteY8" fmla="*/ 2685440 h 3188960"/>
              <a:gd name="connsiteX9" fmla="*/ 503520 w 3188960"/>
              <a:gd name="connsiteY9" fmla="*/ 1594480 h 3188960"/>
              <a:gd name="connsiteX10" fmla="*/ 2521796 w 3188960"/>
              <a:gd name="connsiteY10" fmla="*/ 2165136 h 3188960"/>
              <a:gd name="connsiteX11" fmla="*/ 1023824 w 3188960"/>
              <a:gd name="connsiteY11" fmla="*/ 667164 h 3188960"/>
              <a:gd name="connsiteX12" fmla="*/ 1594480 w 3188960"/>
              <a:gd name="connsiteY12" fmla="*/ 503520 h 3188960"/>
              <a:gd name="connsiteX13" fmla="*/ 2685440 w 3188960"/>
              <a:gd name="connsiteY13" fmla="*/ 1594480 h 3188960"/>
              <a:gd name="connsiteX14" fmla="*/ 2521796 w 3188960"/>
              <a:gd name="connsiteY14" fmla="*/ 2165136 h 3188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88960" h="3188960">
                <a:moveTo>
                  <a:pt x="1594480" y="0"/>
                </a:moveTo>
                <a:cubicBezTo>
                  <a:pt x="713320" y="0"/>
                  <a:pt x="0" y="713320"/>
                  <a:pt x="0" y="1594480"/>
                </a:cubicBezTo>
                <a:cubicBezTo>
                  <a:pt x="0" y="2475640"/>
                  <a:pt x="713320" y="3188960"/>
                  <a:pt x="1594480" y="3188960"/>
                </a:cubicBezTo>
                <a:cubicBezTo>
                  <a:pt x="2475640" y="3188960"/>
                  <a:pt x="3188960" y="2475640"/>
                  <a:pt x="3188960" y="1594480"/>
                </a:cubicBezTo>
                <a:cubicBezTo>
                  <a:pt x="3188960" y="713320"/>
                  <a:pt x="2475640" y="0"/>
                  <a:pt x="1594480" y="0"/>
                </a:cubicBezTo>
                <a:close/>
                <a:moveTo>
                  <a:pt x="503520" y="1594480"/>
                </a:moveTo>
                <a:cubicBezTo>
                  <a:pt x="503520" y="1384680"/>
                  <a:pt x="562264" y="1187468"/>
                  <a:pt x="667164" y="1023824"/>
                </a:cubicBezTo>
                <a:lnTo>
                  <a:pt x="2169332" y="2525992"/>
                </a:lnTo>
                <a:cubicBezTo>
                  <a:pt x="2001492" y="2626696"/>
                  <a:pt x="1804280" y="2685440"/>
                  <a:pt x="1594480" y="2685440"/>
                </a:cubicBezTo>
                <a:cubicBezTo>
                  <a:pt x="994452" y="2685440"/>
                  <a:pt x="503520" y="2194508"/>
                  <a:pt x="503520" y="1594480"/>
                </a:cubicBezTo>
                <a:close/>
                <a:moveTo>
                  <a:pt x="2521796" y="2165136"/>
                </a:moveTo>
                <a:lnTo>
                  <a:pt x="1023824" y="667164"/>
                </a:lnTo>
                <a:cubicBezTo>
                  <a:pt x="1187468" y="562264"/>
                  <a:pt x="1384680" y="503520"/>
                  <a:pt x="1594480" y="503520"/>
                </a:cubicBezTo>
                <a:cubicBezTo>
                  <a:pt x="2194508" y="503520"/>
                  <a:pt x="2685440" y="994452"/>
                  <a:pt x="2685440" y="1594480"/>
                </a:cubicBezTo>
                <a:cubicBezTo>
                  <a:pt x="2685440" y="1804280"/>
                  <a:pt x="2626696" y="2001492"/>
                  <a:pt x="2521796" y="2165136"/>
                </a:cubicBezTo>
                <a:close/>
              </a:path>
            </a:pathLst>
          </a:custGeom>
          <a:solidFill>
            <a:srgbClr val="FF0000"/>
          </a:solidFill>
          <a:ln w="1270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s-CR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7D141DE-4689-B128-E20F-7209B4C22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9120" y="2913744"/>
            <a:ext cx="3316511" cy="331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85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0F238FC5-2C94-3461-91E5-9B42909775EE}"/>
              </a:ext>
            </a:extLst>
          </p:cNvPr>
          <p:cNvGrpSpPr>
            <a:grpSpLocks noChangeAspect="1"/>
          </p:cNvGrpSpPr>
          <p:nvPr/>
        </p:nvGrpSpPr>
        <p:grpSpPr>
          <a:xfrm>
            <a:off x="1207321" y="3944952"/>
            <a:ext cx="1598975" cy="1598975"/>
            <a:chOff x="841561" y="1217377"/>
            <a:chExt cx="1215837" cy="1215837"/>
          </a:xfrm>
        </p:grpSpPr>
        <p:sp>
          <p:nvSpPr>
            <p:cNvPr id="16" name="Forma libre: forma 15">
              <a:extLst>
                <a:ext uri="{FF2B5EF4-FFF2-40B4-BE49-F238E27FC236}">
                  <a16:creationId xmlns:a16="http://schemas.microsoft.com/office/drawing/2014/main" id="{1A233D04-AAA9-6B93-2876-2900575CBC16}"/>
                </a:ext>
              </a:extLst>
            </p:cNvPr>
            <p:cNvSpPr/>
            <p:nvPr/>
          </p:nvSpPr>
          <p:spPr>
            <a:xfrm>
              <a:off x="1108820" y="1488464"/>
              <a:ext cx="681679" cy="673393"/>
            </a:xfrm>
            <a:custGeom>
              <a:avLst/>
              <a:gdLst>
                <a:gd name="connsiteX0" fmla="*/ 94700 w 681679"/>
                <a:gd name="connsiteY0" fmla="*/ 673394 h 673393"/>
                <a:gd name="connsiteX1" fmla="*/ 340840 w 681679"/>
                <a:gd name="connsiteY1" fmla="*/ 431419 h 673393"/>
                <a:gd name="connsiteX2" fmla="*/ 586957 w 681679"/>
                <a:gd name="connsiteY2" fmla="*/ 673394 h 673393"/>
                <a:gd name="connsiteX3" fmla="*/ 681679 w 681679"/>
                <a:gd name="connsiteY3" fmla="*/ 577072 h 673393"/>
                <a:gd name="connsiteX4" fmla="*/ 437161 w 681679"/>
                <a:gd name="connsiteY4" fmla="*/ 336697 h 673393"/>
                <a:gd name="connsiteX5" fmla="*/ 681679 w 681679"/>
                <a:gd name="connsiteY5" fmla="*/ 96321 h 673393"/>
                <a:gd name="connsiteX6" fmla="*/ 586957 w 681679"/>
                <a:gd name="connsiteY6" fmla="*/ 0 h 673393"/>
                <a:gd name="connsiteX7" fmla="*/ 340840 w 681679"/>
                <a:gd name="connsiteY7" fmla="*/ 241974 h 673393"/>
                <a:gd name="connsiteX8" fmla="*/ 94700 w 681679"/>
                <a:gd name="connsiteY8" fmla="*/ 0 h 673393"/>
                <a:gd name="connsiteX9" fmla="*/ 0 w 681679"/>
                <a:gd name="connsiteY9" fmla="*/ 96321 h 673393"/>
                <a:gd name="connsiteX10" fmla="*/ 244496 w 681679"/>
                <a:gd name="connsiteY10" fmla="*/ 336697 h 673393"/>
                <a:gd name="connsiteX11" fmla="*/ 0 w 681679"/>
                <a:gd name="connsiteY11" fmla="*/ 577072 h 673393"/>
                <a:gd name="connsiteX12" fmla="*/ 94700 w 681679"/>
                <a:gd name="connsiteY12" fmla="*/ 673394 h 673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1679" h="673393">
                  <a:moveTo>
                    <a:pt x="94700" y="673394"/>
                  </a:moveTo>
                  <a:lnTo>
                    <a:pt x="340840" y="431419"/>
                  </a:lnTo>
                  <a:lnTo>
                    <a:pt x="586957" y="673394"/>
                  </a:lnTo>
                  <a:lnTo>
                    <a:pt x="681679" y="577072"/>
                  </a:lnTo>
                  <a:lnTo>
                    <a:pt x="437161" y="336697"/>
                  </a:lnTo>
                  <a:lnTo>
                    <a:pt x="681679" y="96321"/>
                  </a:lnTo>
                  <a:lnTo>
                    <a:pt x="586957" y="0"/>
                  </a:lnTo>
                  <a:lnTo>
                    <a:pt x="340840" y="241974"/>
                  </a:lnTo>
                  <a:lnTo>
                    <a:pt x="94700" y="0"/>
                  </a:lnTo>
                  <a:lnTo>
                    <a:pt x="0" y="96321"/>
                  </a:lnTo>
                  <a:lnTo>
                    <a:pt x="244496" y="336697"/>
                  </a:lnTo>
                  <a:lnTo>
                    <a:pt x="0" y="577072"/>
                  </a:lnTo>
                  <a:lnTo>
                    <a:pt x="94700" y="673394"/>
                  </a:lnTo>
                  <a:close/>
                </a:path>
              </a:pathLst>
            </a:custGeom>
            <a:solidFill>
              <a:srgbClr val="FF0000"/>
            </a:solidFill>
            <a:ln w="22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R"/>
            </a:p>
          </p:txBody>
        </p:sp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8A6200D5-C715-FAEE-5C68-953C5A0B4BE7}"/>
                </a:ext>
              </a:extLst>
            </p:cNvPr>
            <p:cNvSpPr/>
            <p:nvPr/>
          </p:nvSpPr>
          <p:spPr>
            <a:xfrm>
              <a:off x="841561" y="1217377"/>
              <a:ext cx="1215837" cy="1215837"/>
            </a:xfrm>
            <a:custGeom>
              <a:avLst/>
              <a:gdLst>
                <a:gd name="connsiteX0" fmla="*/ 0 w 1215837"/>
                <a:gd name="connsiteY0" fmla="*/ 0 h 1215837"/>
                <a:gd name="connsiteX1" fmla="*/ 0 w 1215837"/>
                <a:gd name="connsiteY1" fmla="*/ 1215837 h 1215837"/>
                <a:gd name="connsiteX2" fmla="*/ 1215837 w 1215837"/>
                <a:gd name="connsiteY2" fmla="*/ 1215837 h 1215837"/>
                <a:gd name="connsiteX3" fmla="*/ 1215837 w 1215837"/>
                <a:gd name="connsiteY3" fmla="*/ 0 h 1215837"/>
                <a:gd name="connsiteX4" fmla="*/ 1080744 w 1215837"/>
                <a:gd name="connsiteY4" fmla="*/ 1080744 h 1215837"/>
                <a:gd name="connsiteX5" fmla="*/ 135093 w 1215837"/>
                <a:gd name="connsiteY5" fmla="*/ 1080744 h 1215837"/>
                <a:gd name="connsiteX6" fmla="*/ 135093 w 1215837"/>
                <a:gd name="connsiteY6" fmla="*/ 135093 h 1215837"/>
                <a:gd name="connsiteX7" fmla="*/ 1080744 w 1215837"/>
                <a:gd name="connsiteY7" fmla="*/ 135093 h 1215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5837" h="1215837">
                  <a:moveTo>
                    <a:pt x="0" y="0"/>
                  </a:moveTo>
                  <a:lnTo>
                    <a:pt x="0" y="1215837"/>
                  </a:lnTo>
                  <a:lnTo>
                    <a:pt x="1215837" y="1215837"/>
                  </a:lnTo>
                  <a:lnTo>
                    <a:pt x="1215837" y="0"/>
                  </a:lnTo>
                  <a:close/>
                  <a:moveTo>
                    <a:pt x="1080744" y="1080744"/>
                  </a:moveTo>
                  <a:lnTo>
                    <a:pt x="135093" y="1080744"/>
                  </a:lnTo>
                  <a:lnTo>
                    <a:pt x="135093" y="135093"/>
                  </a:lnTo>
                  <a:lnTo>
                    <a:pt x="1080744" y="135093"/>
                  </a:lnTo>
                  <a:close/>
                </a:path>
              </a:pathLst>
            </a:custGeom>
            <a:solidFill>
              <a:srgbClr val="FF0000"/>
            </a:solidFill>
            <a:ln w="224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CR"/>
            </a:p>
          </p:txBody>
        </p:sp>
      </p:grpSp>
      <p:pic>
        <p:nvPicPr>
          <p:cNvPr id="7" name="Gráfico 6" descr="Insignia de cruz con relleno sólido">
            <a:extLst>
              <a:ext uri="{FF2B5EF4-FFF2-40B4-BE49-F238E27FC236}">
                <a16:creationId xmlns:a16="http://schemas.microsoft.com/office/drawing/2014/main" id="{1568C7FD-60EF-36A4-C0D8-F60F7D0FE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9816" y="1110312"/>
            <a:ext cx="2161488" cy="2161488"/>
          </a:xfrm>
          <a:prstGeom prst="rect">
            <a:avLst/>
          </a:prstGeom>
        </p:spPr>
      </p:pic>
      <p:pic>
        <p:nvPicPr>
          <p:cNvPr id="9" name="Gráfico 8" descr="Advertencia con relleno sólido">
            <a:extLst>
              <a:ext uri="{FF2B5EF4-FFF2-40B4-BE49-F238E27FC236}">
                <a16:creationId xmlns:a16="http://schemas.microsoft.com/office/drawing/2014/main" id="{5840AAD5-F933-4DA4-4553-F188EFCB53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71304" y="4696512"/>
            <a:ext cx="2161488" cy="2161488"/>
          </a:xfrm>
          <a:prstGeom prst="rect">
            <a:avLst/>
          </a:prstGeom>
        </p:spPr>
      </p:pic>
      <p:pic>
        <p:nvPicPr>
          <p:cNvPr id="11" name="Gráfico 10" descr="Señal de negación con relleno sólido">
            <a:extLst>
              <a:ext uri="{FF2B5EF4-FFF2-40B4-BE49-F238E27FC236}">
                <a16:creationId xmlns:a16="http://schemas.microsoft.com/office/drawing/2014/main" id="{A1DFBAC8-F6C6-97C7-08E2-96D45AD0B8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48328" y="1110312"/>
            <a:ext cx="2161488" cy="2161488"/>
          </a:xfrm>
          <a:prstGeom prst="rect">
            <a:avLst/>
          </a:prstGeom>
        </p:spPr>
      </p:pic>
      <p:pic>
        <p:nvPicPr>
          <p:cNvPr id="13" name="Gráfico 12" descr="Cerrar con relleno sólido">
            <a:extLst>
              <a:ext uri="{FF2B5EF4-FFF2-40B4-BE49-F238E27FC236}">
                <a16:creationId xmlns:a16="http://schemas.microsoft.com/office/drawing/2014/main" id="{4F4FC215-1064-7FAA-9983-7C11CF7249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886840" y="1110312"/>
            <a:ext cx="2161488" cy="2161488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75EA8C8C-87F9-15C6-CF22-7FBAEC067BDE}"/>
              </a:ext>
            </a:extLst>
          </p:cNvPr>
          <p:cNvSpPr/>
          <p:nvPr/>
        </p:nvSpPr>
        <p:spPr>
          <a:xfrm>
            <a:off x="9285084" y="3818688"/>
            <a:ext cx="2333928" cy="877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  <a:latin typeface="8-bit Operator+ 8" panose="02060503000000000000" pitchFamily="18" charset="0"/>
              </a:rPr>
              <a:t>5to lugar</a:t>
            </a:r>
            <a:endParaRPr lang="es-CR" sz="36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3C80EFE3-7C0E-993F-4F41-A11E394B757A}"/>
              </a:ext>
            </a:extLst>
          </p:cNvPr>
          <p:cNvSpPr/>
          <p:nvPr/>
        </p:nvSpPr>
        <p:spPr>
          <a:xfrm>
            <a:off x="839844" y="2708377"/>
            <a:ext cx="2333928" cy="877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  <a:latin typeface="8-bit Operator+ 8" panose="02060503000000000000" pitchFamily="18" charset="0"/>
              </a:rPr>
              <a:t>4to lugar</a:t>
            </a:r>
            <a:endParaRPr lang="es-CR" sz="36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476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D956D-3882-290B-1969-288D462E8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 descr="Insignia de cruz con relleno sólido">
            <a:extLst>
              <a:ext uri="{FF2B5EF4-FFF2-40B4-BE49-F238E27FC236}">
                <a16:creationId xmlns:a16="http://schemas.microsoft.com/office/drawing/2014/main" id="{47E37BFD-1B6A-95FA-5E73-2C2EBAA8F1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7008" y="781128"/>
            <a:ext cx="4028160" cy="4028160"/>
          </a:xfrm>
          <a:prstGeom prst="rect">
            <a:avLst/>
          </a:prstGeom>
        </p:spPr>
      </p:pic>
      <p:pic>
        <p:nvPicPr>
          <p:cNvPr id="11" name="Gráfico 10" descr="Señal de negación con relleno sólido">
            <a:extLst>
              <a:ext uri="{FF2B5EF4-FFF2-40B4-BE49-F238E27FC236}">
                <a16:creationId xmlns:a16="http://schemas.microsoft.com/office/drawing/2014/main" id="{352726F4-0D1C-1708-5062-FCD2EF7CF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992" y="781128"/>
            <a:ext cx="4028160" cy="4028160"/>
          </a:xfrm>
          <a:prstGeom prst="rect">
            <a:avLst/>
          </a:prstGeom>
        </p:spPr>
      </p:pic>
      <p:pic>
        <p:nvPicPr>
          <p:cNvPr id="13" name="Gráfico 12" descr="Cerrar con relleno sólido">
            <a:extLst>
              <a:ext uri="{FF2B5EF4-FFF2-40B4-BE49-F238E27FC236}">
                <a16:creationId xmlns:a16="http://schemas.microsoft.com/office/drawing/2014/main" id="{D469C4B9-5990-F703-A1C5-A58495C2BE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832" y="781128"/>
            <a:ext cx="4028160" cy="402816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8F0A9C2A-1E12-F676-11FE-C1EA76F8120E}"/>
              </a:ext>
            </a:extLst>
          </p:cNvPr>
          <p:cNvSpPr/>
          <p:nvPr/>
        </p:nvSpPr>
        <p:spPr>
          <a:xfrm>
            <a:off x="967020" y="4476672"/>
            <a:ext cx="2333928" cy="877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  <a:latin typeface="8-bit Operator+ 8" panose="02060503000000000000" pitchFamily="18" charset="0"/>
              </a:rPr>
              <a:t>3er lugar</a:t>
            </a:r>
            <a:endParaRPr lang="es-CR" sz="36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770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94096-6C55-1AA5-1E41-40F50652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 descr="Insignia de cruz con relleno sólido">
            <a:extLst>
              <a:ext uri="{FF2B5EF4-FFF2-40B4-BE49-F238E27FC236}">
                <a16:creationId xmlns:a16="http://schemas.microsoft.com/office/drawing/2014/main" id="{33B9ABEF-15C7-4083-5876-76B4F7E73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7008" y="781128"/>
            <a:ext cx="4028160" cy="4028160"/>
          </a:xfrm>
          <a:prstGeom prst="rect">
            <a:avLst/>
          </a:prstGeom>
        </p:spPr>
      </p:pic>
      <p:pic>
        <p:nvPicPr>
          <p:cNvPr id="11" name="Gráfico 10" descr="Señal de negación con relleno sólido">
            <a:extLst>
              <a:ext uri="{FF2B5EF4-FFF2-40B4-BE49-F238E27FC236}">
                <a16:creationId xmlns:a16="http://schemas.microsoft.com/office/drawing/2014/main" id="{C2DA2591-E1D4-8C37-0658-955B9EAB3A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4992" y="781128"/>
            <a:ext cx="4028160" cy="402816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07C09E62-6B3B-47A0-07A6-C10AD7D244C0}"/>
              </a:ext>
            </a:extLst>
          </p:cNvPr>
          <p:cNvSpPr/>
          <p:nvPr/>
        </p:nvSpPr>
        <p:spPr>
          <a:xfrm>
            <a:off x="8924124" y="4504104"/>
            <a:ext cx="2333928" cy="122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600" dirty="0">
                <a:solidFill>
                  <a:schemeClr val="tx1"/>
                </a:solidFill>
                <a:latin typeface="8-bit Operator+ 8" panose="02060503000000000000" pitchFamily="18" charset="0"/>
              </a:rPr>
              <a:t>2do lugar</a:t>
            </a:r>
            <a:endParaRPr lang="es-CR" sz="36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952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48EBB-C2E4-4ABE-675C-5B771D726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 descr="Señal de negación con relleno sólido">
            <a:extLst>
              <a:ext uri="{FF2B5EF4-FFF2-40B4-BE49-F238E27FC236}">
                <a16:creationId xmlns:a16="http://schemas.microsoft.com/office/drawing/2014/main" id="{997F895A-97D3-4437-C13D-DDDF00308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81920" y="781128"/>
            <a:ext cx="4028160" cy="4028160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34DFEAAD-EF12-2469-A189-364AAE319759}"/>
              </a:ext>
            </a:extLst>
          </p:cNvPr>
          <p:cNvSpPr/>
          <p:nvPr/>
        </p:nvSpPr>
        <p:spPr>
          <a:xfrm>
            <a:off x="3514974" y="4494960"/>
            <a:ext cx="5162052" cy="1677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200" dirty="0">
                <a:solidFill>
                  <a:schemeClr val="tx1"/>
                </a:solidFill>
                <a:latin typeface="8-bit Operator+ 8" panose="02060503000000000000" pitchFamily="18" charset="0"/>
              </a:rPr>
              <a:t>¡GANADOR!</a:t>
            </a:r>
            <a:endParaRPr lang="es-CR" sz="72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794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E39E9-2A5D-C129-9AB8-2AC7AC54B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C6266FB2-446D-9519-D457-4445EC28274A}"/>
              </a:ext>
            </a:extLst>
          </p:cNvPr>
          <p:cNvSpPr/>
          <p:nvPr/>
        </p:nvSpPr>
        <p:spPr>
          <a:xfrm>
            <a:off x="3514974" y="4494960"/>
            <a:ext cx="5162052" cy="1677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7200" dirty="0">
                <a:solidFill>
                  <a:schemeClr val="tx1"/>
                </a:solidFill>
                <a:latin typeface="8-bit Operator+ 8" panose="02060503000000000000" pitchFamily="18" charset="0"/>
              </a:rPr>
              <a:t>¡GANADOR!</a:t>
            </a:r>
            <a:endParaRPr lang="es-CR" sz="7200" dirty="0">
              <a:solidFill>
                <a:schemeClr val="tx1"/>
              </a:solidFill>
              <a:latin typeface="8-bit Operator+ 8" panose="02060503000000000000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95A764E-5545-A3FF-52C0-7FEEFFCB4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709" y="1834758"/>
            <a:ext cx="3194581" cy="318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3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8F5DD-8989-3FE6-F3C2-828C3F93F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ipse 1">
            <a:extLst>
              <a:ext uri="{FF2B5EF4-FFF2-40B4-BE49-F238E27FC236}">
                <a16:creationId xmlns:a16="http://schemas.microsoft.com/office/drawing/2014/main" id="{BB54F970-8A7E-EA8F-FF80-D304E50DB746}"/>
              </a:ext>
            </a:extLst>
          </p:cNvPr>
          <p:cNvSpPr/>
          <p:nvPr/>
        </p:nvSpPr>
        <p:spPr>
          <a:xfrm>
            <a:off x="2470065" y="875115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6C79945-B18E-4F91-E663-58ED420B6BA5}"/>
              </a:ext>
            </a:extLst>
          </p:cNvPr>
          <p:cNvSpPr/>
          <p:nvPr/>
        </p:nvSpPr>
        <p:spPr>
          <a:xfrm>
            <a:off x="3509590" y="1590675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8B9007D-9AFC-6756-098B-E25F50E86E8D}"/>
              </a:ext>
            </a:extLst>
          </p:cNvPr>
          <p:cNvSpPr/>
          <p:nvPr/>
        </p:nvSpPr>
        <p:spPr>
          <a:xfrm>
            <a:off x="4097242" y="1590675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76EFC0C-9D58-BB9B-D2E9-34DB2D75E84D}"/>
              </a:ext>
            </a:extLst>
          </p:cNvPr>
          <p:cNvSpPr/>
          <p:nvPr/>
        </p:nvSpPr>
        <p:spPr>
          <a:xfrm>
            <a:off x="6096000" y="875115"/>
            <a:ext cx="2415600" cy="2414016"/>
          </a:xfrm>
          <a:prstGeom prst="ellipse">
            <a:avLst/>
          </a:prstGeom>
          <a:solidFill>
            <a:srgbClr val="00B050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9A9D19E-8655-FE84-B610-165ACA9F6945}"/>
              </a:ext>
            </a:extLst>
          </p:cNvPr>
          <p:cNvSpPr/>
          <p:nvPr/>
        </p:nvSpPr>
        <p:spPr>
          <a:xfrm>
            <a:off x="6746905" y="1590675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A4103F0-58A9-3190-1D58-C07CDB84707B}"/>
              </a:ext>
            </a:extLst>
          </p:cNvPr>
          <p:cNvSpPr/>
          <p:nvPr/>
        </p:nvSpPr>
        <p:spPr>
          <a:xfrm>
            <a:off x="7334557" y="1590675"/>
            <a:ext cx="100385" cy="150282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6D70C4B-1291-4C7D-1CD1-71A017FC571D}"/>
              </a:ext>
            </a:extLst>
          </p:cNvPr>
          <p:cNvSpPr/>
          <p:nvPr/>
        </p:nvSpPr>
        <p:spPr>
          <a:xfrm>
            <a:off x="653869" y="3793794"/>
            <a:ext cx="2520000" cy="1080000"/>
          </a:xfrm>
          <a:prstGeom prst="rect">
            <a:avLst/>
          </a:prstGeom>
          <a:solidFill>
            <a:srgbClr val="FFD08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76550EE-4370-9F75-F2E0-D2AF667F045B}"/>
              </a:ext>
            </a:extLst>
          </p:cNvPr>
          <p:cNvSpPr/>
          <p:nvPr/>
        </p:nvSpPr>
        <p:spPr>
          <a:xfrm>
            <a:off x="653869" y="5593794"/>
            <a:ext cx="2520000" cy="720000"/>
          </a:xfrm>
          <a:prstGeom prst="rect">
            <a:avLst/>
          </a:prstGeom>
          <a:solidFill>
            <a:srgbClr val="FFD08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EDEE4A2-0DFF-FE95-10CF-452E70422BFC}"/>
              </a:ext>
            </a:extLst>
          </p:cNvPr>
          <p:cNvSpPr/>
          <p:nvPr/>
        </p:nvSpPr>
        <p:spPr>
          <a:xfrm>
            <a:off x="653869" y="4873794"/>
            <a:ext cx="2520000" cy="720000"/>
          </a:xfrm>
          <a:prstGeom prst="rect">
            <a:avLst/>
          </a:prstGeom>
          <a:solidFill>
            <a:srgbClr val="5D090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06963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10AB9-90EB-BB85-D29E-8B83A13CB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57EA8348-3152-7E94-8BCF-C73FC841BCB2}"/>
              </a:ext>
            </a:extLst>
          </p:cNvPr>
          <p:cNvSpPr/>
          <p:nvPr/>
        </p:nvSpPr>
        <p:spPr>
          <a:xfrm>
            <a:off x="1869018" y="387314"/>
            <a:ext cx="5144430" cy="4358422"/>
          </a:xfrm>
          <a:prstGeom prst="rect">
            <a:avLst/>
          </a:prstGeom>
          <a:solidFill>
            <a:schemeClr val="bg2">
              <a:lumMod val="90000"/>
            </a:scheme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B38CBA2-C690-25FF-13B5-FA62627C2870}"/>
              </a:ext>
            </a:extLst>
          </p:cNvPr>
          <p:cNvSpPr/>
          <p:nvPr/>
        </p:nvSpPr>
        <p:spPr>
          <a:xfrm>
            <a:off x="2973918" y="1389888"/>
            <a:ext cx="2934630" cy="3328416"/>
          </a:xfrm>
          <a:prstGeom prst="rect">
            <a:avLst/>
          </a:prstGeom>
          <a:solidFill>
            <a:schemeClr val="tx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D57CD0E5-FC11-3F1E-19F5-2F734D118291}"/>
              </a:ext>
            </a:extLst>
          </p:cNvPr>
          <p:cNvSpPr/>
          <p:nvPr/>
        </p:nvSpPr>
        <p:spPr>
          <a:xfrm>
            <a:off x="3209544" y="2221992"/>
            <a:ext cx="2468880" cy="2414016"/>
          </a:xfrm>
          <a:prstGeom prst="ellipse">
            <a:avLst/>
          </a:prstGeom>
          <a:solidFill>
            <a:srgbClr val="00B05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5A37A8D-F1A0-949C-DD9D-4242F7B808DD}"/>
              </a:ext>
            </a:extLst>
          </p:cNvPr>
          <p:cNvSpPr/>
          <p:nvPr/>
        </p:nvSpPr>
        <p:spPr>
          <a:xfrm>
            <a:off x="2973918" y="1389888"/>
            <a:ext cx="2934630" cy="3328416"/>
          </a:xfrm>
          <a:prstGeom prst="rect">
            <a:avLst/>
          </a:prstGeom>
          <a:solidFill>
            <a:srgbClr val="000000">
              <a:alpha val="50196"/>
            </a:srgb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43271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9D63C-8F8C-B729-40E7-7F7A519AC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B1EA3144-6BA8-CF28-1033-72A7CE8F4B69}"/>
              </a:ext>
            </a:extLst>
          </p:cNvPr>
          <p:cNvSpPr/>
          <p:nvPr/>
        </p:nvSpPr>
        <p:spPr>
          <a:xfrm>
            <a:off x="1016508" y="-355600"/>
            <a:ext cx="5144430" cy="6828536"/>
          </a:xfrm>
          <a:prstGeom prst="rect">
            <a:avLst/>
          </a:prstGeom>
          <a:solidFill>
            <a:schemeClr val="bg2">
              <a:lumMod val="90000"/>
            </a:scheme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32E9A59-FBAF-217F-6481-66E4D84414D9}"/>
              </a:ext>
            </a:extLst>
          </p:cNvPr>
          <p:cNvSpPr/>
          <p:nvPr/>
        </p:nvSpPr>
        <p:spPr>
          <a:xfrm>
            <a:off x="2121408" y="3117088"/>
            <a:ext cx="2934630" cy="3328416"/>
          </a:xfrm>
          <a:prstGeom prst="rect">
            <a:avLst/>
          </a:prstGeom>
          <a:solidFill>
            <a:schemeClr val="tx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5E98CB02-AC77-0C4F-02C6-C6F0DA8E9CF4}"/>
              </a:ext>
            </a:extLst>
          </p:cNvPr>
          <p:cNvSpPr/>
          <p:nvPr/>
        </p:nvSpPr>
        <p:spPr>
          <a:xfrm>
            <a:off x="2354283" y="3684016"/>
            <a:ext cx="2468880" cy="2414016"/>
          </a:xfrm>
          <a:prstGeom prst="ellipse">
            <a:avLst/>
          </a:prstGeom>
          <a:solidFill>
            <a:srgbClr val="00B05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FF722D7-80B0-A2D4-49FD-10BFCB914BB8}"/>
              </a:ext>
            </a:extLst>
          </p:cNvPr>
          <p:cNvSpPr/>
          <p:nvPr/>
        </p:nvSpPr>
        <p:spPr>
          <a:xfrm>
            <a:off x="2121408" y="3117088"/>
            <a:ext cx="2934630" cy="3328416"/>
          </a:xfrm>
          <a:prstGeom prst="rect">
            <a:avLst/>
          </a:prstGeom>
          <a:solidFill>
            <a:srgbClr val="000000">
              <a:alpha val="50196"/>
            </a:srgb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F41374A-602C-9278-A4BB-B7B8575F758A}"/>
              </a:ext>
            </a:extLst>
          </p:cNvPr>
          <p:cNvSpPr/>
          <p:nvPr/>
        </p:nvSpPr>
        <p:spPr>
          <a:xfrm>
            <a:off x="2354283" y="72644"/>
            <a:ext cx="2468880" cy="2414016"/>
          </a:xfrm>
          <a:prstGeom prst="ellipse">
            <a:avLst/>
          </a:prstGeom>
          <a:solidFill>
            <a:srgbClr val="00B05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75D3F48-DC68-C7B3-DE74-780073F5A2AC}"/>
              </a:ext>
            </a:extLst>
          </p:cNvPr>
          <p:cNvSpPr/>
          <p:nvPr/>
        </p:nvSpPr>
        <p:spPr>
          <a:xfrm>
            <a:off x="3581400" y="-274828"/>
            <a:ext cx="2579538" cy="3328416"/>
          </a:xfrm>
          <a:prstGeom prst="rect">
            <a:avLst/>
          </a:prstGeom>
          <a:solidFill>
            <a:schemeClr val="bg2">
              <a:lumMod val="90000"/>
            </a:scheme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9077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27AA5-8CD9-2571-B442-D78EC0683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20DFB60F-6FBB-87A8-3242-2DC12ADE0322}"/>
              </a:ext>
            </a:extLst>
          </p:cNvPr>
          <p:cNvSpPr/>
          <p:nvPr/>
        </p:nvSpPr>
        <p:spPr>
          <a:xfrm>
            <a:off x="-945642" y="0"/>
            <a:ext cx="5144430" cy="6828536"/>
          </a:xfrm>
          <a:prstGeom prst="rect">
            <a:avLst/>
          </a:prstGeom>
          <a:solidFill>
            <a:schemeClr val="bg2">
              <a:lumMod val="90000"/>
            </a:scheme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8332C76-989F-EF30-DB23-38BE2A1529F7}"/>
              </a:ext>
            </a:extLst>
          </p:cNvPr>
          <p:cNvSpPr/>
          <p:nvPr/>
        </p:nvSpPr>
        <p:spPr>
          <a:xfrm>
            <a:off x="159258" y="3472688"/>
            <a:ext cx="2934630" cy="3328416"/>
          </a:xfrm>
          <a:prstGeom prst="rect">
            <a:avLst/>
          </a:prstGeom>
          <a:solidFill>
            <a:schemeClr val="tx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ACD2B4D-9952-76A1-47C1-06F13CDC1945}"/>
              </a:ext>
            </a:extLst>
          </p:cNvPr>
          <p:cNvSpPr/>
          <p:nvPr/>
        </p:nvSpPr>
        <p:spPr>
          <a:xfrm>
            <a:off x="4706958" y="2265680"/>
            <a:ext cx="2468880" cy="2414016"/>
          </a:xfrm>
          <a:prstGeom prst="ellipse">
            <a:avLst/>
          </a:prstGeom>
          <a:solidFill>
            <a:srgbClr val="00B05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CF66682-778B-7CC2-9A31-ED912B689F80}"/>
              </a:ext>
            </a:extLst>
          </p:cNvPr>
          <p:cNvSpPr/>
          <p:nvPr/>
        </p:nvSpPr>
        <p:spPr>
          <a:xfrm>
            <a:off x="8788908" y="3391916"/>
            <a:ext cx="2934630" cy="3328416"/>
          </a:xfrm>
          <a:prstGeom prst="rect">
            <a:avLst/>
          </a:prstGeom>
          <a:solidFill>
            <a:srgbClr val="000000">
              <a:alpha val="50196"/>
            </a:srgb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287CEAA-FA26-B11E-476B-DE03642400A4}"/>
              </a:ext>
            </a:extLst>
          </p:cNvPr>
          <p:cNvSpPr/>
          <p:nvPr/>
        </p:nvSpPr>
        <p:spPr>
          <a:xfrm>
            <a:off x="7684008" y="85852"/>
            <a:ext cx="5144430" cy="3328416"/>
          </a:xfrm>
          <a:prstGeom prst="rect">
            <a:avLst/>
          </a:prstGeom>
          <a:solidFill>
            <a:schemeClr val="bg2">
              <a:lumMod val="90000"/>
            </a:scheme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64FE2F6-C80D-6BBA-398D-AF807820FCD9}"/>
              </a:ext>
            </a:extLst>
          </p:cNvPr>
          <p:cNvSpPr/>
          <p:nvPr/>
        </p:nvSpPr>
        <p:spPr>
          <a:xfrm>
            <a:off x="1711917" y="515546"/>
            <a:ext cx="2763942" cy="748501"/>
          </a:xfrm>
          <a:prstGeom prst="rect">
            <a:avLst/>
          </a:prstGeom>
          <a:solidFill>
            <a:schemeClr val="tx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>
                <a:latin typeface="8-bit Operator+ 8" panose="02060503000000000000" pitchFamily="18" charset="0"/>
              </a:rPr>
              <a:t>&lt;&lt;Antes</a:t>
            </a:r>
            <a:endParaRPr lang="es-CR" sz="4400" dirty="0">
              <a:latin typeface="8-bit Operator+ 8" panose="02060503000000000000" pitchFamily="18" charset="0"/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1FE47DC-EDE8-7B68-B445-6875FAAD7365}"/>
              </a:ext>
            </a:extLst>
          </p:cNvPr>
          <p:cNvSpPr/>
          <p:nvPr/>
        </p:nvSpPr>
        <p:spPr>
          <a:xfrm>
            <a:off x="6856346" y="515546"/>
            <a:ext cx="3278253" cy="748501"/>
          </a:xfrm>
          <a:prstGeom prst="rect">
            <a:avLst/>
          </a:prstGeom>
          <a:solidFill>
            <a:schemeClr val="tx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>
                <a:latin typeface="8-bit Operator+ 8" panose="02060503000000000000" pitchFamily="18" charset="0"/>
              </a:rPr>
              <a:t>Después&gt;&gt;</a:t>
            </a:r>
            <a:endParaRPr lang="es-CR" sz="4400" dirty="0"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66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74382-3692-0F64-567C-1326A4527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BD83AFE-71C3-3D6F-7BE7-D77DE3FE15EB}"/>
              </a:ext>
            </a:extLst>
          </p:cNvPr>
          <p:cNvSpPr/>
          <p:nvPr/>
        </p:nvSpPr>
        <p:spPr>
          <a:xfrm>
            <a:off x="1016508" y="-355600"/>
            <a:ext cx="5144430" cy="6828536"/>
          </a:xfrm>
          <a:prstGeom prst="rect">
            <a:avLst/>
          </a:prstGeom>
          <a:solidFill>
            <a:schemeClr val="bg2">
              <a:lumMod val="90000"/>
            </a:scheme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FD4216C-901D-FC92-F893-5FC58BDE4733}"/>
              </a:ext>
            </a:extLst>
          </p:cNvPr>
          <p:cNvSpPr/>
          <p:nvPr/>
        </p:nvSpPr>
        <p:spPr>
          <a:xfrm>
            <a:off x="2121408" y="3117088"/>
            <a:ext cx="2934630" cy="3328416"/>
          </a:xfrm>
          <a:prstGeom prst="rect">
            <a:avLst/>
          </a:prstGeom>
          <a:solidFill>
            <a:schemeClr val="tx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37C2C0A1-616E-AB5B-F310-D2F88C16B279}"/>
              </a:ext>
            </a:extLst>
          </p:cNvPr>
          <p:cNvSpPr/>
          <p:nvPr/>
        </p:nvSpPr>
        <p:spPr>
          <a:xfrm>
            <a:off x="2354283" y="3684016"/>
            <a:ext cx="2468880" cy="2414016"/>
          </a:xfrm>
          <a:prstGeom prst="ellipse">
            <a:avLst/>
          </a:prstGeom>
          <a:solidFill>
            <a:srgbClr val="00B05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47B2D020-C7D0-A791-7A3F-4CB2B326DF59}"/>
              </a:ext>
            </a:extLst>
          </p:cNvPr>
          <p:cNvSpPr/>
          <p:nvPr/>
        </p:nvSpPr>
        <p:spPr>
          <a:xfrm>
            <a:off x="2354283" y="72644"/>
            <a:ext cx="2468880" cy="2414016"/>
          </a:xfrm>
          <a:prstGeom prst="ellipse">
            <a:avLst/>
          </a:prstGeom>
          <a:solidFill>
            <a:srgbClr val="00B05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17D6107-2E6B-3A46-5B00-78C5F7958EFF}"/>
              </a:ext>
            </a:extLst>
          </p:cNvPr>
          <p:cNvSpPr/>
          <p:nvPr/>
        </p:nvSpPr>
        <p:spPr>
          <a:xfrm>
            <a:off x="2354283" y="1846580"/>
            <a:ext cx="2468880" cy="2414016"/>
          </a:xfrm>
          <a:prstGeom prst="ellipse">
            <a:avLst/>
          </a:prstGeom>
          <a:solidFill>
            <a:srgbClr val="00B05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0EBED60-6BF3-787C-4CF3-E7C681646355}"/>
              </a:ext>
            </a:extLst>
          </p:cNvPr>
          <p:cNvSpPr/>
          <p:nvPr/>
        </p:nvSpPr>
        <p:spPr>
          <a:xfrm>
            <a:off x="2121408" y="3117088"/>
            <a:ext cx="2934630" cy="3328416"/>
          </a:xfrm>
          <a:prstGeom prst="rect">
            <a:avLst/>
          </a:prstGeom>
          <a:solidFill>
            <a:srgbClr val="000000">
              <a:alpha val="50196"/>
            </a:srgbClr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2BD7526-2D16-BB60-8D5D-C6292DCADB2D}"/>
              </a:ext>
            </a:extLst>
          </p:cNvPr>
          <p:cNvSpPr/>
          <p:nvPr/>
        </p:nvSpPr>
        <p:spPr>
          <a:xfrm>
            <a:off x="1181100" y="-122428"/>
            <a:ext cx="4914900" cy="3328416"/>
          </a:xfrm>
          <a:prstGeom prst="rect">
            <a:avLst/>
          </a:prstGeom>
          <a:solidFill>
            <a:schemeClr val="bg2">
              <a:lumMod val="90000"/>
            </a:schemeClr>
          </a:solidFill>
          <a:ln w="889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51746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4D1C2-3BC2-D881-031B-0D6879F84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8A450C8-A3A6-4278-B033-6A6DD786B347}"/>
              </a:ext>
            </a:extLst>
          </p:cNvPr>
          <p:cNvSpPr/>
          <p:nvPr/>
        </p:nvSpPr>
        <p:spPr>
          <a:xfrm>
            <a:off x="3153750" y="1027394"/>
            <a:ext cx="1602000" cy="1600200"/>
          </a:xfrm>
          <a:prstGeom prst="rect">
            <a:avLst/>
          </a:prstGeom>
          <a:solidFill>
            <a:srgbClr val="FF660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3A1B075-5D69-48E5-75C9-8A057230F729}"/>
              </a:ext>
            </a:extLst>
          </p:cNvPr>
          <p:cNvSpPr/>
          <p:nvPr/>
        </p:nvSpPr>
        <p:spPr>
          <a:xfrm>
            <a:off x="905850" y="1027394"/>
            <a:ext cx="1602000" cy="1600200"/>
          </a:xfrm>
          <a:prstGeom prst="rect">
            <a:avLst/>
          </a:prstGeom>
          <a:solidFill>
            <a:srgbClr val="FF000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26C5706-EAF9-6F3C-2356-A60E477E03B7}"/>
              </a:ext>
            </a:extLst>
          </p:cNvPr>
          <p:cNvSpPr/>
          <p:nvPr/>
        </p:nvSpPr>
        <p:spPr>
          <a:xfrm>
            <a:off x="5401650" y="1027394"/>
            <a:ext cx="1602000" cy="1600200"/>
          </a:xfrm>
          <a:prstGeom prst="rect">
            <a:avLst/>
          </a:prstGeom>
          <a:solidFill>
            <a:srgbClr val="00B05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526A8A5-E9F8-46B6-BE87-2EBA6B90B022}"/>
              </a:ext>
            </a:extLst>
          </p:cNvPr>
          <p:cNvSpPr/>
          <p:nvPr/>
        </p:nvSpPr>
        <p:spPr>
          <a:xfrm>
            <a:off x="7649550" y="1027394"/>
            <a:ext cx="1602000" cy="1600200"/>
          </a:xfrm>
          <a:prstGeom prst="rect">
            <a:avLst/>
          </a:prstGeom>
          <a:solidFill>
            <a:srgbClr val="00FFDF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12C80F9-67F5-5F6C-0736-F94C08EEF585}"/>
              </a:ext>
            </a:extLst>
          </p:cNvPr>
          <p:cNvSpPr/>
          <p:nvPr/>
        </p:nvSpPr>
        <p:spPr>
          <a:xfrm>
            <a:off x="9897450" y="1027394"/>
            <a:ext cx="1602000" cy="1600200"/>
          </a:xfrm>
          <a:prstGeom prst="rect">
            <a:avLst/>
          </a:prstGeom>
          <a:solidFill>
            <a:srgbClr val="76FF0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B12523D-E8F5-DCDB-F5DD-7C09D007414B}"/>
              </a:ext>
            </a:extLst>
          </p:cNvPr>
          <p:cNvSpPr/>
          <p:nvPr/>
        </p:nvSpPr>
        <p:spPr>
          <a:xfrm>
            <a:off x="905850" y="3237194"/>
            <a:ext cx="1602000" cy="1600200"/>
          </a:xfrm>
          <a:prstGeom prst="rect">
            <a:avLst/>
          </a:prstGeom>
          <a:solidFill>
            <a:srgbClr val="4380FF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46456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534C2-BF5D-B6D1-0EE0-F1A0EA05E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9A53B07-5057-4EC2-41E7-B03AEA49018D}"/>
              </a:ext>
            </a:extLst>
          </p:cNvPr>
          <p:cNvSpPr/>
          <p:nvPr/>
        </p:nvSpPr>
        <p:spPr>
          <a:xfrm>
            <a:off x="2225475" y="1465544"/>
            <a:ext cx="7741050" cy="1600200"/>
          </a:xfrm>
          <a:prstGeom prst="rect">
            <a:avLst/>
          </a:prstGeom>
          <a:gradFill>
            <a:gsLst>
              <a:gs pos="0">
                <a:srgbClr val="FF6600"/>
              </a:gs>
              <a:gs pos="50000">
                <a:srgbClr val="00FFDF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B3B674B-02F2-BF1F-03B6-B5EBF287F38A}"/>
              </a:ext>
            </a:extLst>
          </p:cNvPr>
          <p:cNvSpPr/>
          <p:nvPr/>
        </p:nvSpPr>
        <p:spPr>
          <a:xfrm>
            <a:off x="2225475" y="4718849"/>
            <a:ext cx="7741050" cy="1600200"/>
          </a:xfrm>
          <a:prstGeom prst="rect">
            <a:avLst/>
          </a:prstGeom>
          <a:gradFill>
            <a:gsLst>
              <a:gs pos="0">
                <a:srgbClr val="FF6600"/>
              </a:gs>
              <a:gs pos="50000">
                <a:srgbClr val="76FF00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F4F050C-14E2-8460-F5C1-F6C1899D9DD5}"/>
              </a:ext>
            </a:extLst>
          </p:cNvPr>
          <p:cNvSpPr/>
          <p:nvPr/>
        </p:nvSpPr>
        <p:spPr>
          <a:xfrm>
            <a:off x="623475" y="4718849"/>
            <a:ext cx="1602000" cy="1600200"/>
          </a:xfrm>
          <a:prstGeom prst="rect">
            <a:avLst/>
          </a:prstGeom>
          <a:solidFill>
            <a:srgbClr val="FF000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4FF46F2-36D9-BD22-CB64-6B9FA96EC4A8}"/>
              </a:ext>
            </a:extLst>
          </p:cNvPr>
          <p:cNvSpPr/>
          <p:nvPr/>
        </p:nvSpPr>
        <p:spPr>
          <a:xfrm>
            <a:off x="623475" y="1465544"/>
            <a:ext cx="1602000" cy="1600200"/>
          </a:xfrm>
          <a:prstGeom prst="rect">
            <a:avLst/>
          </a:prstGeom>
          <a:solidFill>
            <a:srgbClr val="FF000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B41F380-7B9C-45E4-ECE6-1E3E36A22733}"/>
              </a:ext>
            </a:extLst>
          </p:cNvPr>
          <p:cNvSpPr/>
          <p:nvPr/>
        </p:nvSpPr>
        <p:spPr>
          <a:xfrm>
            <a:off x="9966525" y="1465544"/>
            <a:ext cx="1602000" cy="1600200"/>
          </a:xfrm>
          <a:prstGeom prst="rect">
            <a:avLst/>
          </a:prstGeom>
          <a:solidFill>
            <a:srgbClr val="00FFDF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C21A6DD-2648-D591-91DA-BB149A80E049}"/>
              </a:ext>
            </a:extLst>
          </p:cNvPr>
          <p:cNvSpPr/>
          <p:nvPr/>
        </p:nvSpPr>
        <p:spPr>
          <a:xfrm>
            <a:off x="9966525" y="4718849"/>
            <a:ext cx="1602000" cy="1600200"/>
          </a:xfrm>
          <a:prstGeom prst="rect">
            <a:avLst/>
          </a:prstGeom>
          <a:solidFill>
            <a:srgbClr val="00B050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A5E1DB3-732D-ACC3-C89F-F48EB4819D94}"/>
              </a:ext>
            </a:extLst>
          </p:cNvPr>
          <p:cNvSpPr/>
          <p:nvPr/>
        </p:nvSpPr>
        <p:spPr>
          <a:xfrm>
            <a:off x="1644555" y="3711701"/>
            <a:ext cx="2763942" cy="748501"/>
          </a:xfrm>
          <a:prstGeom prst="rect">
            <a:avLst/>
          </a:prstGeom>
          <a:solidFill>
            <a:schemeClr val="tx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>
                <a:latin typeface="8-bit Operator+ 8" panose="02060503000000000000" pitchFamily="18" charset="0"/>
              </a:rPr>
              <a:t>Energía</a:t>
            </a:r>
            <a:endParaRPr lang="es-CR" sz="4400" dirty="0">
              <a:latin typeface="8-bit Operator+ 8" panose="02060503000000000000" pitchFamily="18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AC91E23-677E-244B-FBA6-1A41DE554520}"/>
              </a:ext>
            </a:extLst>
          </p:cNvPr>
          <p:cNvSpPr/>
          <p:nvPr/>
        </p:nvSpPr>
        <p:spPr>
          <a:xfrm>
            <a:off x="1644555" y="458396"/>
            <a:ext cx="2763942" cy="748501"/>
          </a:xfrm>
          <a:prstGeom prst="rect">
            <a:avLst/>
          </a:prstGeom>
          <a:solidFill>
            <a:schemeClr val="tx1"/>
          </a:soli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400" dirty="0">
                <a:latin typeface="8-bit Operator+ 8" panose="02060503000000000000" pitchFamily="18" charset="0"/>
              </a:rPr>
              <a:t>Hambre</a:t>
            </a:r>
            <a:endParaRPr lang="es-CR" sz="4400" dirty="0">
              <a:latin typeface="8-bit Operator+ 8" panose="02060503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488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9B79B21-5EE8-15CA-734C-90E044ED1DAF}"/>
              </a:ext>
            </a:extLst>
          </p:cNvPr>
          <p:cNvSpPr/>
          <p:nvPr/>
        </p:nvSpPr>
        <p:spPr>
          <a:xfrm>
            <a:off x="1283208" y="1027394"/>
            <a:ext cx="8604504" cy="16002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00FFDF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1B47DD1-9BB7-B89B-DA1F-8ADD19CB863F}"/>
              </a:ext>
            </a:extLst>
          </p:cNvPr>
          <p:cNvSpPr/>
          <p:nvPr/>
        </p:nvSpPr>
        <p:spPr>
          <a:xfrm>
            <a:off x="1283208" y="3429000"/>
            <a:ext cx="8604504" cy="16002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76FF00"/>
              </a:gs>
            </a:gsLst>
            <a:lin ang="0" scaled="0"/>
          </a:gradFill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325219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21</Words>
  <Application>Microsoft Office PowerPoint</Application>
  <PresentationFormat>Panorámica</PresentationFormat>
  <Paragraphs>11</Paragraphs>
  <Slides>19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8-bit Operator+ 8</vt:lpstr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JOSUE DANIEL SOTO GONZALEZ</dc:creator>
  <cp:lastModifiedBy>JOSUE DANIEL SOTO GONZALEZ</cp:lastModifiedBy>
  <cp:revision>21</cp:revision>
  <dcterms:created xsi:type="dcterms:W3CDTF">2024-10-27T02:38:06Z</dcterms:created>
  <dcterms:modified xsi:type="dcterms:W3CDTF">2024-11-05T17:52:14Z</dcterms:modified>
</cp:coreProperties>
</file>