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 Slab"/>
      <p:regular r:id="rId14"/>
      <p:bold r:id="rId15"/>
    </p:embeddedFon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Slab-bold.fntdata"/><Relationship Id="rId14" Type="http://schemas.openxmlformats.org/officeDocument/2006/relationships/font" Target="fonts/RobotoSlab-regular.fntdata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6eb2d86f59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6eb2d86f59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6eb2d86f59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6eb2d86f59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6eb2d86f59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6eb2d86f59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eb2d86f59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6eb2d86f59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eb2d86f59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6eb2d86f59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eb2d86f59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6eb2d86f59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eb2d86f59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eb2d86f59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does the trump feels like?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Георги Стаменов, ИИОЗ, 26126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417550" y="1032299"/>
            <a:ext cx="8368200" cy="307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22860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3600"/>
              <a:t>Защо Тръмп?</a:t>
            </a:r>
            <a:endParaRPr sz="3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Данни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07850"/>
            <a:ext cx="7450749" cy="353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50750" y="1179363"/>
            <a:ext cx="1611971" cy="3586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/>
        </p:nvSpPr>
        <p:spPr>
          <a:xfrm>
            <a:off x="387900" y="49425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Технологии</a:t>
            </a:r>
            <a:endParaRPr sz="30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939905">
            <a:off x="3826549" y="742577"/>
            <a:ext cx="5390873" cy="23383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7976" y="1378194"/>
            <a:ext cx="2469422" cy="2387113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05600" y="3243400"/>
            <a:ext cx="3377974" cy="190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Оригинален вид на туийтовете</a:t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825" y="1385904"/>
            <a:ext cx="7311550" cy="318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Токенизиране</a:t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0657" y="1489825"/>
            <a:ext cx="6490321" cy="307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/>
              <a:t>‘Почистване’ и нормализиране на данните</a:t>
            </a:r>
            <a:endParaRPr sz="2800"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61554"/>
            <a:ext cx="9143999" cy="31354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Резултат</a:t>
            </a:r>
            <a:endParaRPr/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119" y="1593850"/>
            <a:ext cx="8531775" cy="305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