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  <p:sldId id="265" r:id="rId10"/>
    <p:sldId id="261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5f00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5f00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https://www.kaggle.com/c/nlp-getting-started/overview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5f0006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5f0006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- the text of the tweet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- the location the tweet was sent from (may be blank)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keyword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- a particular keyword from the tweet (may be blank)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b5f000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b5f000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b5f000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b5f000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 with disaster tweets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Георги Стаменов, ИИОЗ, 26126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5944-08F8-48A0-96B9-E250F968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E4AB-F68F-47FE-ADBE-2BE786C29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Класическите </a:t>
            </a:r>
            <a:r>
              <a:rPr lang="en-US" i="1" dirty="0"/>
              <a:t>ML</a:t>
            </a:r>
            <a:r>
              <a:rPr lang="bg-BG" dirty="0"/>
              <a:t> модели дават добър начален резултат</a:t>
            </a:r>
          </a:p>
          <a:p>
            <a:r>
              <a:rPr lang="bg-BG" dirty="0"/>
              <a:t>Фино настроен </a:t>
            </a:r>
            <a:r>
              <a:rPr lang="en-US" i="1" dirty="0"/>
              <a:t>BERT</a:t>
            </a:r>
            <a:r>
              <a:rPr lang="bg-BG" dirty="0"/>
              <a:t> е по-добър, но все още не достигам 100%</a:t>
            </a:r>
          </a:p>
          <a:p>
            <a:r>
              <a:rPr lang="bg-BG" dirty="0"/>
              <a:t>Бъдещо развитие: </a:t>
            </a:r>
            <a:r>
              <a:rPr lang="en-US" i="1" dirty="0" err="1"/>
              <a:t>RoBERT</a:t>
            </a:r>
            <a:r>
              <a:rPr lang="bg-BG" i="1"/>
              <a:t>а</a:t>
            </a:r>
            <a:r>
              <a:rPr lang="en-US" i="1"/>
              <a:t> </a:t>
            </a:r>
            <a:r>
              <a:rPr lang="en-US" dirty="0"/>
              <a:t>+ </a:t>
            </a:r>
            <a:r>
              <a:rPr lang="bg-BG" dirty="0"/>
              <a:t>по добро настройване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Цел</a:t>
            </a:r>
            <a:r>
              <a:rPr lang="en-GB" dirty="0"/>
              <a:t> </a:t>
            </a:r>
            <a:r>
              <a:rPr lang="bg-BG" dirty="0"/>
              <a:t>и мотивация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Разпознаване на ‘туийтове’, които наистина говорят за бедствия и такива, които не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100% успех в Kaggle състезанието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21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9708"/>
            <a:ext cx="9143999" cy="390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Подход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Python + Handy ML libs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-BG" dirty="0"/>
              <a:t>Почистване на данните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Naïve Bayes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Logistic regression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SVM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KNN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BERT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26B8-BD38-46FB-A28F-5E0FC440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Почистване на данните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8D3E-D5C6-4342-9AE4-C19C6EB23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Специални символи, емотикони, линкове</a:t>
            </a:r>
          </a:p>
          <a:p>
            <a:r>
              <a:rPr lang="bg-BG" dirty="0"/>
              <a:t>Пунктуационни знаци</a:t>
            </a:r>
          </a:p>
          <a:p>
            <a:r>
              <a:rPr lang="bg-BG" dirty="0"/>
              <a:t>Грешно изписани думи се поправят</a:t>
            </a:r>
          </a:p>
          <a:p>
            <a:r>
              <a:rPr lang="bg-BG" dirty="0"/>
              <a:t>Премахване на стоп думи</a:t>
            </a:r>
          </a:p>
          <a:p>
            <a:r>
              <a:rPr lang="bg-BG" dirty="0"/>
              <a:t>Всички големи букви се трансформират до малки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9A90-4D9D-4378-BFA4-3DD9FC6D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Подход </a:t>
            </a:r>
            <a:r>
              <a:rPr lang="en-US" dirty="0"/>
              <a:t>ML Libs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6B62-B628-4095-AF15-7E94EACC6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bg-BG" dirty="0"/>
              <a:t>.</a:t>
            </a:r>
            <a:r>
              <a:rPr lang="en-US" dirty="0" err="1"/>
              <a:t>feature_exraction.text.CountVectorizer</a:t>
            </a:r>
            <a:endParaRPr lang="bg-BG" dirty="0"/>
          </a:p>
          <a:p>
            <a:r>
              <a:rPr lang="en-US" dirty="0" err="1"/>
              <a:t>sklearn.naive_bayes.GaussianNB</a:t>
            </a:r>
            <a:endParaRPr lang="en-US" dirty="0"/>
          </a:p>
          <a:p>
            <a:r>
              <a:rPr lang="en-US" dirty="0" err="1"/>
              <a:t>sklearn.linear_model.LogisticRegression</a:t>
            </a:r>
            <a:endParaRPr lang="en-US" dirty="0"/>
          </a:p>
          <a:p>
            <a:r>
              <a:rPr lang="en-US" dirty="0" err="1"/>
              <a:t>sklearn.svm.SVC</a:t>
            </a:r>
            <a:endParaRPr lang="en-US" dirty="0"/>
          </a:p>
          <a:p>
            <a:r>
              <a:rPr lang="en-US" dirty="0" err="1"/>
              <a:t>sklearn.neighbors.KNeighborsCassifier</a:t>
            </a: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61390" y="13165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Ре</a:t>
            </a:r>
            <a:r>
              <a:rPr lang="bg-BG" dirty="0" err="1"/>
              <a:t>зултати</a:t>
            </a:r>
            <a:r>
              <a:rPr lang="en-US" dirty="0"/>
              <a:t> ML Libs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838B4-3ADD-4B77-8EFD-C13A1F4E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34" y="3036442"/>
            <a:ext cx="2591500" cy="1386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E2272-02B0-42C2-8A4F-68DAF008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20" y="563823"/>
            <a:ext cx="2683565" cy="138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8A225-7563-47B5-8BFE-1C80DE021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90" y="2936108"/>
            <a:ext cx="3009903" cy="1585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57C80-FBE7-4D8D-B480-FD4954BE4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89876"/>
            <a:ext cx="9144000" cy="265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BF5CB-CF81-46D9-8F38-6F521DCB8F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337" y="2995466"/>
            <a:ext cx="2754252" cy="1467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DAEC34-509A-47C1-B51D-F112DFA83146}"/>
              </a:ext>
            </a:extLst>
          </p:cNvPr>
          <p:cNvSpPr txBox="1"/>
          <p:nvPr/>
        </p:nvSpPr>
        <p:spPr>
          <a:xfrm>
            <a:off x="3245278" y="1223411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Най-добро представяне: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431E-DAA2-4FC2-8FA9-4C0548D0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Подход </a:t>
            </a:r>
            <a:r>
              <a:rPr lang="en-US" dirty="0"/>
              <a:t>BERT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399C-4217-415E-9CDA-2313CC756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Epochs </a:t>
            </a:r>
            <a:r>
              <a:rPr lang="en-US" dirty="0"/>
              <a:t>– 8</a:t>
            </a:r>
          </a:p>
          <a:p>
            <a:r>
              <a:rPr lang="en-US" i="1" dirty="0"/>
              <a:t>Learning rate </a:t>
            </a:r>
            <a:r>
              <a:rPr lang="en-US" dirty="0"/>
              <a:t>– .000027</a:t>
            </a:r>
          </a:p>
          <a:p>
            <a:r>
              <a:rPr lang="en-US" i="1" dirty="0"/>
              <a:t>Batch size </a:t>
            </a:r>
            <a:r>
              <a:rPr lang="en-US" dirty="0"/>
              <a:t>– 32</a:t>
            </a:r>
          </a:p>
          <a:p>
            <a:r>
              <a:rPr lang="en-US" i="1" dirty="0"/>
              <a:t>Hidden layers </a:t>
            </a:r>
            <a:r>
              <a:rPr lang="en-US" dirty="0"/>
              <a:t>- 16</a:t>
            </a:r>
          </a:p>
          <a:p>
            <a:r>
              <a:rPr lang="en-US" i="1" dirty="0"/>
              <a:t>Model </a:t>
            </a:r>
            <a:r>
              <a:rPr lang="bg-BG" dirty="0"/>
              <a:t>– </a:t>
            </a:r>
            <a:r>
              <a:rPr lang="en-US" i="1" dirty="0" err="1"/>
              <a:t>bert</a:t>
            </a:r>
            <a:r>
              <a:rPr lang="en-US" i="1" dirty="0"/>
              <a:t>-base-uncased</a:t>
            </a:r>
          </a:p>
          <a:p>
            <a:r>
              <a:rPr lang="en-US" i="1" dirty="0"/>
              <a:t>Dropout rate </a:t>
            </a:r>
            <a:r>
              <a:rPr lang="en-US" dirty="0"/>
              <a:t>- .8</a:t>
            </a:r>
          </a:p>
          <a:p>
            <a:r>
              <a:rPr lang="bg-BG" i="1" dirty="0"/>
              <a:t>А</a:t>
            </a:r>
            <a:r>
              <a:rPr lang="en-US" i="1" dirty="0" err="1"/>
              <a:t>damW</a:t>
            </a:r>
            <a:endParaRPr lang="en-US" i="1" dirty="0"/>
          </a:p>
          <a:p>
            <a:r>
              <a:rPr lang="en-US" i="1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40320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1994-34A6-4D48-8842-2C2488C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Резултати </a:t>
            </a:r>
            <a:r>
              <a:rPr lang="en-US" dirty="0"/>
              <a:t>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65B04-2E9F-4FF3-83AC-DEB72697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83" y="1132619"/>
            <a:ext cx="1676634" cy="32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74038-0A5A-4694-82FF-B78516F7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04" y="1125993"/>
            <a:ext cx="1600423" cy="3334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1BEEB-E983-47A5-B826-E4AB90D657F4}"/>
              </a:ext>
            </a:extLst>
          </p:cNvPr>
          <p:cNvSpPr txBox="1"/>
          <p:nvPr/>
        </p:nvSpPr>
        <p:spPr>
          <a:xfrm>
            <a:off x="258417" y="2799726"/>
            <a:ext cx="329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~40% </a:t>
            </a:r>
            <a:r>
              <a:rPr lang="bg-BG" dirty="0"/>
              <a:t>подобрение чрез добавянето на </a:t>
            </a:r>
            <a:r>
              <a:rPr lang="en-US" i="1" dirty="0" err="1"/>
              <a:t>AdamW</a:t>
            </a:r>
            <a:r>
              <a:rPr lang="en-US" i="1" dirty="0"/>
              <a:t> Loss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i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2733215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7193</TotalTime>
  <Words>246</Words>
  <Application>Microsoft Office PowerPoint</Application>
  <PresentationFormat>On-screen Show (16:9)</PresentationFormat>
  <Paragraphs>48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Roboto Mono</vt:lpstr>
      <vt:lpstr>Raleway</vt:lpstr>
      <vt:lpstr>Arial</vt:lpstr>
      <vt:lpstr>Streamline</vt:lpstr>
      <vt:lpstr>Natural language processing with disaster tweets</vt:lpstr>
      <vt:lpstr>Цел и мотивация</vt:lpstr>
      <vt:lpstr>Данни</vt:lpstr>
      <vt:lpstr>Подход</vt:lpstr>
      <vt:lpstr>Почистване на данните</vt:lpstr>
      <vt:lpstr>Подход ML Libs</vt:lpstr>
      <vt:lpstr>Резултати ML Libs</vt:lpstr>
      <vt:lpstr>Подход BERT</vt:lpstr>
      <vt:lpstr>Резултати BERT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disaster tweets</dc:title>
  <cp:lastModifiedBy>Георги Асенов Стаменов</cp:lastModifiedBy>
  <cp:revision>25</cp:revision>
  <dcterms:modified xsi:type="dcterms:W3CDTF">2021-07-10T07:42:43Z</dcterms:modified>
</cp:coreProperties>
</file>