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1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2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3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7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5F52-692A-4544-A227-4E8E2ABAC65B}" type="datetimeFigureOut">
              <a:rPr lang="ko-KR" altLang="en-US" smtClean="0"/>
              <a:t>05-18(Sat)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EE606-4C3A-4D49-90A4-17474F3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7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3F6D5F-6875-9A9B-F655-871BA255E1D3}"/>
              </a:ext>
            </a:extLst>
          </p:cNvPr>
          <p:cNvSpPr/>
          <p:nvPr/>
        </p:nvSpPr>
        <p:spPr>
          <a:xfrm>
            <a:off x="359194" y="1134535"/>
            <a:ext cx="1261533" cy="27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Searched</a:t>
            </a:r>
            <a:endParaRPr lang="ko-KR" altLang="en-US" sz="13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AFA08-D636-0339-0D56-12C0C3A4EEB7}"/>
              </a:ext>
            </a:extLst>
          </p:cNvPr>
          <p:cNvSpPr/>
          <p:nvPr/>
        </p:nvSpPr>
        <p:spPr>
          <a:xfrm>
            <a:off x="359194" y="2380367"/>
            <a:ext cx="1261533" cy="27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Similar</a:t>
            </a:r>
            <a:endParaRPr lang="ko-KR" altLang="en-US" sz="13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6BE29-078B-6C39-C4C8-28497BCC6FB0}"/>
              </a:ext>
            </a:extLst>
          </p:cNvPr>
          <p:cNvSpPr/>
          <p:nvPr/>
        </p:nvSpPr>
        <p:spPr>
          <a:xfrm>
            <a:off x="359195" y="1583267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88D4DB-15EF-A21A-5189-BBFB10D15155}"/>
              </a:ext>
            </a:extLst>
          </p:cNvPr>
          <p:cNvSpPr/>
          <p:nvPr/>
        </p:nvSpPr>
        <p:spPr>
          <a:xfrm>
            <a:off x="1248195" y="1583267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A8D49-C955-E255-AA76-26DF2DF83BC3}"/>
              </a:ext>
            </a:extLst>
          </p:cNvPr>
          <p:cNvSpPr/>
          <p:nvPr/>
        </p:nvSpPr>
        <p:spPr>
          <a:xfrm>
            <a:off x="2137196" y="1583267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5DCEB-4EC7-1730-0D0A-4D6DB57E8728}"/>
              </a:ext>
            </a:extLst>
          </p:cNvPr>
          <p:cNvSpPr/>
          <p:nvPr/>
        </p:nvSpPr>
        <p:spPr>
          <a:xfrm>
            <a:off x="3026196" y="1583267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8A15F6-AE66-EB9F-C6A0-9B99A139A18A}"/>
              </a:ext>
            </a:extLst>
          </p:cNvPr>
          <p:cNvSpPr/>
          <p:nvPr/>
        </p:nvSpPr>
        <p:spPr>
          <a:xfrm>
            <a:off x="3915195" y="1583267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29625-AC73-9ADB-2277-B0E5B1689CD5}"/>
              </a:ext>
            </a:extLst>
          </p:cNvPr>
          <p:cNvSpPr/>
          <p:nvPr/>
        </p:nvSpPr>
        <p:spPr>
          <a:xfrm>
            <a:off x="359195" y="2082802"/>
            <a:ext cx="4157134" cy="169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Scroll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70B9B2-DA65-73BF-FF11-3F1BE2D8CB86}"/>
              </a:ext>
            </a:extLst>
          </p:cNvPr>
          <p:cNvSpPr/>
          <p:nvPr/>
        </p:nvSpPr>
        <p:spPr>
          <a:xfrm>
            <a:off x="359195" y="2761368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028F53-93D9-F5F6-6F86-5F3FA04F15CD}"/>
              </a:ext>
            </a:extLst>
          </p:cNvPr>
          <p:cNvSpPr/>
          <p:nvPr/>
        </p:nvSpPr>
        <p:spPr>
          <a:xfrm>
            <a:off x="1248196" y="2761368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53661-6237-6ED4-2818-32307EDFF79B}"/>
              </a:ext>
            </a:extLst>
          </p:cNvPr>
          <p:cNvSpPr/>
          <p:nvPr/>
        </p:nvSpPr>
        <p:spPr>
          <a:xfrm>
            <a:off x="2137196" y="2761368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487D63-E112-5203-ADF6-B40FA7672F32}"/>
              </a:ext>
            </a:extLst>
          </p:cNvPr>
          <p:cNvSpPr/>
          <p:nvPr/>
        </p:nvSpPr>
        <p:spPr>
          <a:xfrm>
            <a:off x="3026196" y="2761368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F1B8A9-E819-94E8-079D-FF9E71CE800A}"/>
              </a:ext>
            </a:extLst>
          </p:cNvPr>
          <p:cNvSpPr/>
          <p:nvPr/>
        </p:nvSpPr>
        <p:spPr>
          <a:xfrm>
            <a:off x="3915196" y="2761368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480BCE-2577-46DD-382F-EE1373967017}"/>
              </a:ext>
            </a:extLst>
          </p:cNvPr>
          <p:cNvSpPr/>
          <p:nvPr/>
        </p:nvSpPr>
        <p:spPr>
          <a:xfrm>
            <a:off x="359195" y="3260903"/>
            <a:ext cx="4157134" cy="169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Scroll</a:t>
            </a:r>
            <a:endParaRPr lang="ko-KR" altLang="en-US" sz="135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546AB4A-083C-38CD-9750-9A70DD96C352}"/>
              </a:ext>
            </a:extLst>
          </p:cNvPr>
          <p:cNvCxnSpPr/>
          <p:nvPr/>
        </p:nvCxnSpPr>
        <p:spPr>
          <a:xfrm>
            <a:off x="4857226" y="85988"/>
            <a:ext cx="0" cy="8925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FE1181-8523-2E8B-7D88-B9895E29B397}"/>
              </a:ext>
            </a:extLst>
          </p:cNvPr>
          <p:cNvSpPr/>
          <p:nvPr/>
        </p:nvSpPr>
        <p:spPr>
          <a:xfrm>
            <a:off x="359194" y="192947"/>
            <a:ext cx="1261533" cy="2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Log-in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4767FB-AA55-7B70-3938-AB1129DA5F2A}"/>
              </a:ext>
            </a:extLst>
          </p:cNvPr>
          <p:cNvSpPr/>
          <p:nvPr/>
        </p:nvSpPr>
        <p:spPr>
          <a:xfrm>
            <a:off x="359193" y="690034"/>
            <a:ext cx="1261533" cy="2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FC36C7-331D-B6C9-536E-F69FB473D644}"/>
              </a:ext>
            </a:extLst>
          </p:cNvPr>
          <p:cNvSpPr/>
          <p:nvPr/>
        </p:nvSpPr>
        <p:spPr>
          <a:xfrm>
            <a:off x="1700208" y="690034"/>
            <a:ext cx="601134" cy="2709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7" name="십각형 26">
            <a:extLst>
              <a:ext uri="{FF2B5EF4-FFF2-40B4-BE49-F238E27FC236}">
                <a16:creationId xmlns:a16="http://schemas.microsoft.com/office/drawing/2014/main" id="{0C3F020B-0BCE-5521-8252-AE30D32C2BCD}"/>
              </a:ext>
            </a:extLst>
          </p:cNvPr>
          <p:cNvSpPr/>
          <p:nvPr/>
        </p:nvSpPr>
        <p:spPr>
          <a:xfrm>
            <a:off x="202559" y="36313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8" name="십각형 27">
            <a:extLst>
              <a:ext uri="{FF2B5EF4-FFF2-40B4-BE49-F238E27FC236}">
                <a16:creationId xmlns:a16="http://schemas.microsoft.com/office/drawing/2014/main" id="{10C3C40B-0797-0C18-8B53-7FADF13CB180}"/>
              </a:ext>
            </a:extLst>
          </p:cNvPr>
          <p:cNvSpPr/>
          <p:nvPr/>
        </p:nvSpPr>
        <p:spPr>
          <a:xfrm>
            <a:off x="4884857" y="150614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AC400-38A2-545C-FFD2-A86F2A2479BD}"/>
              </a:ext>
            </a:extLst>
          </p:cNvPr>
          <p:cNvSpPr txBox="1"/>
          <p:nvPr/>
        </p:nvSpPr>
        <p:spPr>
          <a:xfrm>
            <a:off x="5198123" y="91345"/>
            <a:ext cx="161754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클릭시</a:t>
            </a:r>
            <a:r>
              <a:rPr lang="ko-KR" altLang="en-US" sz="1000" dirty="0"/>
              <a:t> 실제 로그인이 아닌 </a:t>
            </a:r>
            <a:r>
              <a:rPr lang="en-US" altLang="ko-KR" sz="1000" dirty="0"/>
              <a:t>user </a:t>
            </a:r>
            <a:r>
              <a:rPr lang="ko-KR" altLang="en-US" sz="1000" dirty="0"/>
              <a:t>선택 박스</a:t>
            </a:r>
            <a:endParaRPr lang="en-US" altLang="ko-KR" sz="1000" dirty="0"/>
          </a:p>
          <a:p>
            <a:r>
              <a:rPr lang="en-US" altLang="ko-KR" sz="1000" dirty="0"/>
              <a:t>user</a:t>
            </a:r>
            <a:r>
              <a:rPr lang="ko-KR" altLang="en-US" sz="1000" dirty="0"/>
              <a:t>는 </a:t>
            </a:r>
            <a:r>
              <a:rPr lang="en-US" altLang="ko-KR" sz="1000" dirty="0"/>
              <a:t>3</a:t>
            </a:r>
            <a:r>
              <a:rPr lang="ko-KR" altLang="en-US" sz="1000" dirty="0"/>
              <a:t>개정도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D1600B-19B9-D667-F670-1A18F41E5557}"/>
              </a:ext>
            </a:extLst>
          </p:cNvPr>
          <p:cNvSpPr/>
          <p:nvPr/>
        </p:nvSpPr>
        <p:spPr>
          <a:xfrm>
            <a:off x="359194" y="6552557"/>
            <a:ext cx="1261533" cy="27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Top Watched</a:t>
            </a:r>
            <a:endParaRPr lang="ko-KR" altLang="en-US" sz="13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6B1C4F-FAC1-8E44-A8D9-9F2E134B319A}"/>
              </a:ext>
            </a:extLst>
          </p:cNvPr>
          <p:cNvSpPr/>
          <p:nvPr/>
        </p:nvSpPr>
        <p:spPr>
          <a:xfrm>
            <a:off x="359194" y="7780223"/>
            <a:ext cx="1261533" cy="27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Top Rated</a:t>
            </a:r>
            <a:endParaRPr lang="ko-KR" altLang="en-US" sz="13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7EF6FE-F02F-6794-3D15-57AAFC78E468}"/>
              </a:ext>
            </a:extLst>
          </p:cNvPr>
          <p:cNvSpPr/>
          <p:nvPr/>
        </p:nvSpPr>
        <p:spPr>
          <a:xfrm>
            <a:off x="359194" y="6095356"/>
            <a:ext cx="1261533" cy="2709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Action</a:t>
            </a:r>
            <a:endParaRPr lang="ko-KR" altLang="en-US" sz="13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9FED50-AA5B-EAB2-1A37-0C735BFFBD85}"/>
              </a:ext>
            </a:extLst>
          </p:cNvPr>
          <p:cNvSpPr/>
          <p:nvPr/>
        </p:nvSpPr>
        <p:spPr>
          <a:xfrm>
            <a:off x="359195" y="7001289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937EAB-B55C-4BB7-5ED6-655E531A80A9}"/>
              </a:ext>
            </a:extLst>
          </p:cNvPr>
          <p:cNvSpPr/>
          <p:nvPr/>
        </p:nvSpPr>
        <p:spPr>
          <a:xfrm>
            <a:off x="1248195" y="7001289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0FDEE0-C148-96A8-5CF5-33D5222ECFF3}"/>
              </a:ext>
            </a:extLst>
          </p:cNvPr>
          <p:cNvSpPr/>
          <p:nvPr/>
        </p:nvSpPr>
        <p:spPr>
          <a:xfrm>
            <a:off x="2137196" y="7001289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94149C-727F-5F9B-62B4-DEFBD0B8A2DA}"/>
              </a:ext>
            </a:extLst>
          </p:cNvPr>
          <p:cNvSpPr/>
          <p:nvPr/>
        </p:nvSpPr>
        <p:spPr>
          <a:xfrm>
            <a:off x="3026196" y="7001289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9C4F1A-380D-B8C1-D376-F8547A490050}"/>
              </a:ext>
            </a:extLst>
          </p:cNvPr>
          <p:cNvSpPr/>
          <p:nvPr/>
        </p:nvSpPr>
        <p:spPr>
          <a:xfrm>
            <a:off x="3915195" y="7001289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C01774-5678-A689-B6EE-9C7C1D1E05BF}"/>
              </a:ext>
            </a:extLst>
          </p:cNvPr>
          <p:cNvSpPr/>
          <p:nvPr/>
        </p:nvSpPr>
        <p:spPr>
          <a:xfrm>
            <a:off x="359195" y="7500824"/>
            <a:ext cx="4157134" cy="169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Scroll</a:t>
            </a:r>
            <a:endParaRPr lang="ko-KR" altLang="en-US" sz="13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83899D-9F74-9B53-43E1-BB32C006CB8B}"/>
              </a:ext>
            </a:extLst>
          </p:cNvPr>
          <p:cNvSpPr/>
          <p:nvPr/>
        </p:nvSpPr>
        <p:spPr>
          <a:xfrm>
            <a:off x="359195" y="8161224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900D45-6CBE-B452-E4DA-FB2796541406}"/>
              </a:ext>
            </a:extLst>
          </p:cNvPr>
          <p:cNvSpPr/>
          <p:nvPr/>
        </p:nvSpPr>
        <p:spPr>
          <a:xfrm>
            <a:off x="1248196" y="8161224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DEDC40-1B78-A035-EFCD-9D966ACE46DE}"/>
              </a:ext>
            </a:extLst>
          </p:cNvPr>
          <p:cNvSpPr/>
          <p:nvPr/>
        </p:nvSpPr>
        <p:spPr>
          <a:xfrm>
            <a:off x="2137196" y="8161224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F54920-F9F4-15A1-3686-93C24A73731C}"/>
              </a:ext>
            </a:extLst>
          </p:cNvPr>
          <p:cNvSpPr/>
          <p:nvPr/>
        </p:nvSpPr>
        <p:spPr>
          <a:xfrm>
            <a:off x="3026196" y="8161224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9D3845-5601-2BA7-B64E-94C5A1E8150C}"/>
              </a:ext>
            </a:extLst>
          </p:cNvPr>
          <p:cNvSpPr/>
          <p:nvPr/>
        </p:nvSpPr>
        <p:spPr>
          <a:xfrm>
            <a:off x="3915196" y="8161224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35BF00-E43C-1CC7-76E0-6EE7C41D163F}"/>
              </a:ext>
            </a:extLst>
          </p:cNvPr>
          <p:cNvSpPr/>
          <p:nvPr/>
        </p:nvSpPr>
        <p:spPr>
          <a:xfrm>
            <a:off x="359195" y="8660759"/>
            <a:ext cx="4157134" cy="169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Scroll</a:t>
            </a:r>
            <a:endParaRPr lang="ko-KR" altLang="en-US" sz="13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4F8FD0-8B57-9A9D-7E96-E8EABCD24095}"/>
              </a:ext>
            </a:extLst>
          </p:cNvPr>
          <p:cNvSpPr/>
          <p:nvPr/>
        </p:nvSpPr>
        <p:spPr>
          <a:xfrm>
            <a:off x="359194" y="5655092"/>
            <a:ext cx="4157133" cy="2709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Tag</a:t>
            </a:r>
            <a:endParaRPr lang="ko-KR" altLang="en-US" sz="13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72398C-31D8-3FBA-F60E-893F3585D7F4}"/>
              </a:ext>
            </a:extLst>
          </p:cNvPr>
          <p:cNvSpPr/>
          <p:nvPr/>
        </p:nvSpPr>
        <p:spPr>
          <a:xfrm>
            <a:off x="1849328" y="6095356"/>
            <a:ext cx="1261533" cy="2709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Drama</a:t>
            </a:r>
            <a:endParaRPr lang="ko-KR" altLang="en-US" sz="13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17C912-ABC6-C220-204F-C642CC9FFE69}"/>
              </a:ext>
            </a:extLst>
          </p:cNvPr>
          <p:cNvSpPr/>
          <p:nvPr/>
        </p:nvSpPr>
        <p:spPr>
          <a:xfrm>
            <a:off x="3254794" y="6095356"/>
            <a:ext cx="1261533" cy="2709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Sci-Fi</a:t>
            </a:r>
            <a:endParaRPr lang="ko-KR" altLang="en-US" sz="1350" dirty="0"/>
          </a:p>
        </p:txBody>
      </p:sp>
      <p:sp>
        <p:nvSpPr>
          <p:cNvPr id="49" name="십각형 48">
            <a:extLst>
              <a:ext uri="{FF2B5EF4-FFF2-40B4-BE49-F238E27FC236}">
                <a16:creationId xmlns:a16="http://schemas.microsoft.com/office/drawing/2014/main" id="{1860A8DF-619C-E33D-3F7E-BA99B404E85B}"/>
              </a:ext>
            </a:extLst>
          </p:cNvPr>
          <p:cNvSpPr/>
          <p:nvPr/>
        </p:nvSpPr>
        <p:spPr>
          <a:xfrm>
            <a:off x="202559" y="512234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" name="십각형 49">
            <a:extLst>
              <a:ext uri="{FF2B5EF4-FFF2-40B4-BE49-F238E27FC236}">
                <a16:creationId xmlns:a16="http://schemas.microsoft.com/office/drawing/2014/main" id="{C2D7772E-E8A7-A7E6-73C0-DCB0012874DC}"/>
              </a:ext>
            </a:extLst>
          </p:cNvPr>
          <p:cNvSpPr/>
          <p:nvPr/>
        </p:nvSpPr>
        <p:spPr>
          <a:xfrm>
            <a:off x="4884857" y="853345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9F4E57-6B22-7608-2BF5-4AC5A4AED06C}"/>
              </a:ext>
            </a:extLst>
          </p:cNvPr>
          <p:cNvSpPr txBox="1"/>
          <p:nvPr/>
        </p:nvSpPr>
        <p:spPr>
          <a:xfrm>
            <a:off x="5198123" y="834624"/>
            <a:ext cx="16175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텍스트 검색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Top </a:t>
            </a:r>
            <a:r>
              <a:rPr lang="ko-KR" altLang="en-US" sz="1000" dirty="0"/>
              <a:t>화면</a:t>
            </a:r>
            <a:r>
              <a:rPr lang="en-US" altLang="ko-KR" sz="1000" dirty="0"/>
              <a:t>, User</a:t>
            </a:r>
            <a:r>
              <a:rPr lang="ko-KR" altLang="en-US" sz="1000" dirty="0"/>
              <a:t>기반 추천 화면들을 아래로 밀고</a:t>
            </a:r>
            <a:r>
              <a:rPr lang="en-US" altLang="ko-KR" sz="1000" dirty="0"/>
              <a:t>, </a:t>
            </a:r>
            <a:r>
              <a:rPr lang="ko-KR" altLang="en-US" sz="1000" dirty="0"/>
              <a:t>검색결과를 표시</a:t>
            </a:r>
          </a:p>
        </p:txBody>
      </p:sp>
      <p:sp>
        <p:nvSpPr>
          <p:cNvPr id="53" name="십각형 52">
            <a:extLst>
              <a:ext uri="{FF2B5EF4-FFF2-40B4-BE49-F238E27FC236}">
                <a16:creationId xmlns:a16="http://schemas.microsoft.com/office/drawing/2014/main" id="{50F8C93A-0C56-7C2B-D0A2-FC00171FA027}"/>
              </a:ext>
            </a:extLst>
          </p:cNvPr>
          <p:cNvSpPr/>
          <p:nvPr/>
        </p:nvSpPr>
        <p:spPr>
          <a:xfrm>
            <a:off x="4884857" y="2604734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1D0C0-0D5E-C84E-0A2D-ED0EF20157F6}"/>
              </a:ext>
            </a:extLst>
          </p:cNvPr>
          <p:cNvSpPr txBox="1"/>
          <p:nvPr/>
        </p:nvSpPr>
        <p:spPr>
          <a:xfrm>
            <a:off x="5198123" y="2468068"/>
            <a:ext cx="16175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All-Time, </a:t>
            </a:r>
            <a:r>
              <a:rPr lang="ko-KR" altLang="en-US" sz="1000" dirty="0"/>
              <a:t>최근 </a:t>
            </a:r>
            <a:r>
              <a:rPr lang="en-US" altLang="ko-KR" sz="1000" dirty="0" err="1"/>
              <a:t>1year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1month</a:t>
            </a:r>
            <a:r>
              <a:rPr lang="en-US" altLang="ko-KR" sz="1000" dirty="0"/>
              <a:t> </a:t>
            </a:r>
            <a:r>
              <a:rPr lang="ko-KR" altLang="en-US" sz="1000" dirty="0"/>
              <a:t>등 기간에 따른 </a:t>
            </a:r>
            <a:r>
              <a:rPr lang="en-US" altLang="ko-KR" sz="1000" dirty="0"/>
              <a:t>Top</a:t>
            </a:r>
            <a:r>
              <a:rPr lang="ko-KR" altLang="en-US" sz="1000" dirty="0"/>
              <a:t>을 보여줌</a:t>
            </a:r>
            <a:endParaRPr lang="en-US" altLang="ko-KR" sz="1000" dirty="0"/>
          </a:p>
          <a:p>
            <a:r>
              <a:rPr lang="ko-KR" altLang="en-US" sz="1000" dirty="0"/>
              <a:t>최초에는 </a:t>
            </a:r>
            <a:r>
              <a:rPr lang="en-US" altLang="ko-KR" sz="1000" dirty="0"/>
              <a:t>No Tag</a:t>
            </a:r>
            <a:r>
              <a:rPr lang="ko-KR" altLang="en-US" sz="1000" dirty="0"/>
              <a:t>이고</a:t>
            </a:r>
            <a:r>
              <a:rPr lang="en-US" altLang="ko-KR" sz="1000" dirty="0"/>
              <a:t>, Tag</a:t>
            </a:r>
            <a:r>
              <a:rPr lang="ko-KR" altLang="en-US" sz="1000" dirty="0"/>
              <a:t>를 걸면 그 이하로 조건에 추가</a:t>
            </a:r>
            <a:endParaRPr lang="en-US" altLang="ko-KR" sz="1000" dirty="0"/>
          </a:p>
          <a:p>
            <a:r>
              <a:rPr lang="en-US" altLang="ko-KR" sz="1000" dirty="0"/>
              <a:t>* </a:t>
            </a:r>
            <a:r>
              <a:rPr lang="ko-KR" altLang="en-US" sz="1000" dirty="0"/>
              <a:t>로그인 전에도 표시해줄 수 있는 정보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20FA116-557C-277A-F45D-3BF1E85F17DF}"/>
              </a:ext>
            </a:extLst>
          </p:cNvPr>
          <p:cNvSpPr/>
          <p:nvPr/>
        </p:nvSpPr>
        <p:spPr>
          <a:xfrm>
            <a:off x="270933" y="5214829"/>
            <a:ext cx="4351867" cy="38015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십각형 55">
            <a:extLst>
              <a:ext uri="{FF2B5EF4-FFF2-40B4-BE49-F238E27FC236}">
                <a16:creationId xmlns:a16="http://schemas.microsoft.com/office/drawing/2014/main" id="{173F5579-4CDD-37A9-7C7D-7FDA84F2EF2C}"/>
              </a:ext>
            </a:extLst>
          </p:cNvPr>
          <p:cNvSpPr/>
          <p:nvPr/>
        </p:nvSpPr>
        <p:spPr>
          <a:xfrm>
            <a:off x="144344" y="5022536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E159FB-E9CA-8FE4-2837-9E798D50AC75}"/>
              </a:ext>
            </a:extLst>
          </p:cNvPr>
          <p:cNvSpPr/>
          <p:nvPr/>
        </p:nvSpPr>
        <p:spPr>
          <a:xfrm>
            <a:off x="359194" y="5306166"/>
            <a:ext cx="1261533" cy="2709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All-Time</a:t>
            </a:r>
            <a:endParaRPr lang="ko-KR" altLang="en-US" sz="1350" dirty="0"/>
          </a:p>
        </p:txBody>
      </p:sp>
      <p:sp>
        <p:nvSpPr>
          <p:cNvPr id="58" name="십각형 57">
            <a:extLst>
              <a:ext uri="{FF2B5EF4-FFF2-40B4-BE49-F238E27FC236}">
                <a16:creationId xmlns:a16="http://schemas.microsoft.com/office/drawing/2014/main" id="{48BEF788-D16F-63D2-4552-F2762E707796}"/>
              </a:ext>
            </a:extLst>
          </p:cNvPr>
          <p:cNvSpPr/>
          <p:nvPr/>
        </p:nvSpPr>
        <p:spPr>
          <a:xfrm>
            <a:off x="4884857" y="1763213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7DC0ED-E1D7-B007-0C04-14D4DA6143D4}"/>
              </a:ext>
            </a:extLst>
          </p:cNvPr>
          <p:cNvSpPr txBox="1"/>
          <p:nvPr/>
        </p:nvSpPr>
        <p:spPr>
          <a:xfrm>
            <a:off x="5198123" y="1744492"/>
            <a:ext cx="161754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</a:t>
            </a:r>
            <a:r>
              <a:rPr lang="ko-KR" altLang="en-US" sz="1000" dirty="0"/>
              <a:t>기반 추천</a:t>
            </a:r>
            <a:endParaRPr lang="en-US" altLang="ko-KR" sz="1000" dirty="0"/>
          </a:p>
          <a:p>
            <a:r>
              <a:rPr lang="en-US" altLang="ko-KR" sz="1000" dirty="0"/>
              <a:t>Top </a:t>
            </a:r>
            <a:r>
              <a:rPr lang="ko-KR" altLang="en-US" sz="1000" dirty="0"/>
              <a:t>화면을 아래로 밀고</a:t>
            </a:r>
            <a:r>
              <a:rPr lang="en-US" altLang="ko-KR" sz="1000" dirty="0"/>
              <a:t> </a:t>
            </a:r>
            <a:r>
              <a:rPr lang="ko-KR" altLang="en-US" sz="1000" dirty="0"/>
              <a:t>표시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8DD1DB-42D6-F8EC-B722-3DDF65F9D3F6}"/>
              </a:ext>
            </a:extLst>
          </p:cNvPr>
          <p:cNvSpPr/>
          <p:nvPr/>
        </p:nvSpPr>
        <p:spPr>
          <a:xfrm>
            <a:off x="359194" y="3716225"/>
            <a:ext cx="1261533" cy="27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For You</a:t>
            </a:r>
            <a:endParaRPr lang="ko-KR" altLang="en-US" sz="13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319BB6-A7C0-12B5-74E7-2B5CF02E55E1}"/>
              </a:ext>
            </a:extLst>
          </p:cNvPr>
          <p:cNvSpPr/>
          <p:nvPr/>
        </p:nvSpPr>
        <p:spPr>
          <a:xfrm>
            <a:off x="359195" y="4097226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257A8D-5FE3-652C-356E-0ABFD0E07C11}"/>
              </a:ext>
            </a:extLst>
          </p:cNvPr>
          <p:cNvSpPr/>
          <p:nvPr/>
        </p:nvSpPr>
        <p:spPr>
          <a:xfrm>
            <a:off x="1248196" y="4097226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7A035A-BB1D-8934-429A-B95903965E65}"/>
              </a:ext>
            </a:extLst>
          </p:cNvPr>
          <p:cNvSpPr/>
          <p:nvPr/>
        </p:nvSpPr>
        <p:spPr>
          <a:xfrm>
            <a:off x="2137196" y="4097226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CEA6E1-F395-ECF9-A889-068F8AC6E44B}"/>
              </a:ext>
            </a:extLst>
          </p:cNvPr>
          <p:cNvSpPr/>
          <p:nvPr/>
        </p:nvSpPr>
        <p:spPr>
          <a:xfrm>
            <a:off x="3026196" y="4097226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8F5D88F-82DC-6248-7971-BAA8BE528FD0}"/>
              </a:ext>
            </a:extLst>
          </p:cNvPr>
          <p:cNvSpPr/>
          <p:nvPr/>
        </p:nvSpPr>
        <p:spPr>
          <a:xfrm>
            <a:off x="3915196" y="4097226"/>
            <a:ext cx="601133" cy="4148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0A3354-0676-C2FD-0B82-3BAAD373FBAA}"/>
              </a:ext>
            </a:extLst>
          </p:cNvPr>
          <p:cNvSpPr/>
          <p:nvPr/>
        </p:nvSpPr>
        <p:spPr>
          <a:xfrm>
            <a:off x="359195" y="4596761"/>
            <a:ext cx="4157134" cy="169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Scroll</a:t>
            </a:r>
            <a:endParaRPr lang="ko-KR" altLang="en-US" sz="1350" dirty="0"/>
          </a:p>
        </p:txBody>
      </p:sp>
      <p:sp>
        <p:nvSpPr>
          <p:cNvPr id="52" name="십각형 51">
            <a:extLst>
              <a:ext uri="{FF2B5EF4-FFF2-40B4-BE49-F238E27FC236}">
                <a16:creationId xmlns:a16="http://schemas.microsoft.com/office/drawing/2014/main" id="{AFE413D0-8148-6FE7-31CC-3BBCBEB48666}"/>
              </a:ext>
            </a:extLst>
          </p:cNvPr>
          <p:cNvSpPr/>
          <p:nvPr/>
        </p:nvSpPr>
        <p:spPr>
          <a:xfrm>
            <a:off x="144344" y="3484038"/>
            <a:ext cx="313267" cy="313267"/>
          </a:xfrm>
          <a:prstGeom prst="dec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676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93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kwanghee.cho@samsung.com</dc:creator>
  <cp:lastModifiedBy>kwanghee.cho@samsung.com</cp:lastModifiedBy>
  <cp:revision>4</cp:revision>
  <dcterms:created xsi:type="dcterms:W3CDTF">2024-05-18T02:40:30Z</dcterms:created>
  <dcterms:modified xsi:type="dcterms:W3CDTF">2024-05-18T03:16:25Z</dcterms:modified>
</cp:coreProperties>
</file>