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3" r:id="rId9"/>
    <p:sldId id="260" r:id="rId10"/>
    <p:sldId id="262" r:id="rId11"/>
    <p:sldId id="264" r:id="rId12"/>
    <p:sldId id="265" r:id="rId13"/>
    <p:sldId id="274" r:id="rId14"/>
    <p:sldId id="272" r:id="rId15"/>
    <p:sldId id="275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0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dacore/http-add-on/blob/main/docs/design.m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autoscaler/tree/master/vertical-pod-autosca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06f90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06f90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206f90a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206f90a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206f90a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206f90a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206f90a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c206f90a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206f90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206f90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6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206f90a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c206f90a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http-add-on/design.md at main · </a:t>
            </a:r>
            <a:r>
              <a:rPr lang="en-US" dirty="0" err="1">
                <a:hlinkClick r:id="rId3"/>
              </a:rPr>
              <a:t>kedacore</a:t>
            </a:r>
            <a:r>
              <a:rPr lang="en-US" dirty="0">
                <a:hlinkClick r:id="rId3"/>
              </a:rPr>
              <a:t>/http-add-on (github.com)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781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206f90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206f90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206f90a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206f90a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206f90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206f90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206f90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206f90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13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206f90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206f90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8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206f90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206f90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hlinkClick r:id="rId3"/>
              </a:rPr>
              <a:t>autoscaler</a:t>
            </a:r>
            <a:r>
              <a:rPr lang="pt-BR" dirty="0">
                <a:hlinkClick r:id="rId3"/>
              </a:rPr>
              <a:t>/vertical-</a:t>
            </a:r>
            <a:r>
              <a:rPr lang="pt-BR" dirty="0" err="1">
                <a:hlinkClick r:id="rId3"/>
              </a:rPr>
              <a:t>pod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autoscaler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at</a:t>
            </a:r>
            <a:r>
              <a:rPr lang="pt-BR" dirty="0">
                <a:hlinkClick r:id="rId3"/>
              </a:rPr>
              <a:t> master · </a:t>
            </a:r>
            <a:r>
              <a:rPr lang="pt-BR" dirty="0" err="1">
                <a:hlinkClick r:id="rId3"/>
              </a:rPr>
              <a:t>kubernetes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autoscaler</a:t>
            </a:r>
            <a:r>
              <a:rPr lang="pt-BR" dirty="0">
                <a:hlinkClick r:id="rId3"/>
              </a:rPr>
              <a:t> (github.com)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24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206f90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206f90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4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206f90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206f90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58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206f90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206f90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0" y="252625"/>
            <a:ext cx="2313001" cy="6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311275" y="1945400"/>
            <a:ext cx="5331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94700" y="2600950"/>
            <a:ext cx="53316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6225" y="1533250"/>
            <a:ext cx="6384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00" y="252000"/>
            <a:ext cx="2313001" cy="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9850" y="4477225"/>
            <a:ext cx="1663176" cy="4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9850" y="4477225"/>
            <a:ext cx="1663176" cy="4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800"/>
              <a:buNone/>
              <a:defRPr>
                <a:solidFill>
                  <a:srgbClr val="C9DAF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800"/>
              <a:buNone/>
              <a:defRPr sz="2800">
                <a:solidFill>
                  <a:srgbClr val="9FC5E8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400" y="1152475"/>
            <a:ext cx="7404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  <a:defRPr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311275" y="1945400"/>
            <a:ext cx="6919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Creando cargas de trabajo flexibles gracias al </a:t>
            </a:r>
            <a:r>
              <a:rPr lang="es-ES" dirty="0" err="1"/>
              <a:t>autoescalado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b="1" dirty="0" err="1"/>
              <a:t>K</a:t>
            </a:r>
            <a:r>
              <a:rPr lang="es-ES" dirty="0" err="1"/>
              <a:t>ubernetes</a:t>
            </a:r>
            <a:r>
              <a:rPr lang="es-ES" dirty="0"/>
              <a:t> </a:t>
            </a:r>
            <a:r>
              <a:rPr lang="es-ES" b="1" dirty="0" err="1"/>
              <a:t>E</a:t>
            </a:r>
            <a:r>
              <a:rPr lang="es-ES" dirty="0" err="1"/>
              <a:t>vent-</a:t>
            </a:r>
            <a:r>
              <a:rPr lang="es-ES" b="1" dirty="0" err="1"/>
              <a:t>d</a:t>
            </a:r>
            <a:r>
              <a:rPr lang="es-ES" dirty="0" err="1"/>
              <a:t>riven</a:t>
            </a:r>
            <a:r>
              <a:rPr lang="es-ES" dirty="0"/>
              <a:t> </a:t>
            </a:r>
            <a:r>
              <a:rPr lang="es-ES" b="1" dirty="0" err="1"/>
              <a:t>A</a:t>
            </a:r>
            <a:r>
              <a:rPr lang="es-ES" dirty="0" err="1"/>
              <a:t>utoscaling</a:t>
            </a:r>
            <a:r>
              <a:rPr lang="es-ES" dirty="0"/>
              <a:t> es un proyecto en incubación de la CNCF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Proyecto OSS nacido de </a:t>
            </a:r>
            <a:r>
              <a:rPr lang="es-ES" dirty="0" err="1"/>
              <a:t>Microsfot</a:t>
            </a:r>
            <a:r>
              <a:rPr lang="es-ES" dirty="0"/>
              <a:t> y Red </a:t>
            </a:r>
            <a:r>
              <a:rPr lang="es-ES" dirty="0" err="1"/>
              <a:t>Hat</a:t>
            </a:r>
            <a:r>
              <a:rPr lang="es-ES" dirty="0"/>
              <a:t> (y </a:t>
            </a:r>
            <a:r>
              <a:rPr lang="es-ES" dirty="0" err="1"/>
              <a:t>Codit</a:t>
            </a:r>
            <a:r>
              <a:rPr lang="es-ES" dirty="0"/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Permite escalar en base a eventos.</a:t>
            </a:r>
            <a:br>
              <a:rPr lang="es-ES" dirty="0"/>
            </a:br>
            <a:endParaRPr lang="es-ES"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KEDA</a:t>
            </a:r>
            <a:endParaRPr dirty="0"/>
          </a:p>
        </p:txBody>
      </p:sp>
      <p:pic>
        <p:nvPicPr>
          <p:cNvPr id="8" name="Picture 12" descr="KEDA home hero logo">
            <a:extLst>
              <a:ext uri="{FF2B5EF4-FFF2-40B4-BE49-F238E27FC236}">
                <a16:creationId xmlns:a16="http://schemas.microsoft.com/office/drawing/2014/main" id="{2165A7C5-4202-4ECD-883E-152AB0AA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27" y="3358869"/>
            <a:ext cx="1264444" cy="12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D4321F-A5D2-4458-B9DF-5F5AE380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3846133"/>
            <a:ext cx="3757614" cy="497084"/>
          </a:xfrm>
          <a:prstGeom prst="rect">
            <a:avLst/>
          </a:prstGeom>
        </p:spPr>
      </p:pic>
      <p:pic>
        <p:nvPicPr>
          <p:cNvPr id="14" name="Picture 8" descr="How to Tweet pictures or GIFs | Twitter Help">
            <a:extLst>
              <a:ext uri="{FF2B5EF4-FFF2-40B4-BE49-F238E27FC236}">
                <a16:creationId xmlns:a16="http://schemas.microsoft.com/office/drawing/2014/main" id="{6D29C61F-3973-44B1-B674-ED2EC2A3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BC70AC1-EAFC-418D-AE35-6CEBB95D59FF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16" name="Picture 10" descr="GitHub Logos and Usage · GitHub">
            <a:extLst>
              <a:ext uri="{FF2B5EF4-FFF2-40B4-BE49-F238E27FC236}">
                <a16:creationId xmlns:a16="http://schemas.microsoft.com/office/drawing/2014/main" id="{B53A711E-A6E3-4CBC-B199-6EE64CB5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A109987-9DCF-4F68-A24A-8593680C4BEF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KEDA</a:t>
            </a:r>
            <a:endParaRPr dirty="0"/>
          </a:p>
        </p:txBody>
      </p:sp>
      <p:pic>
        <p:nvPicPr>
          <p:cNvPr id="9218" name="Picture 2" descr="KEDA architecture">
            <a:extLst>
              <a:ext uri="{FF2B5EF4-FFF2-40B4-BE49-F238E27FC236}">
                <a16:creationId xmlns:a16="http://schemas.microsoft.com/office/drawing/2014/main" id="{2BB1C3DE-207B-430B-93C6-4342A27E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971550"/>
            <a:ext cx="4800601" cy="382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ow to Tweet pictures or GIFs | Twitter Help">
            <a:extLst>
              <a:ext uri="{FF2B5EF4-FFF2-40B4-BE49-F238E27FC236}">
                <a16:creationId xmlns:a16="http://schemas.microsoft.com/office/drawing/2014/main" id="{1EBCF643-489E-4CF8-BD5F-8229BFF5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FDBAF9-DABE-4358-AAA2-A2782975FA85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7" name="Picture 10" descr="GitHub Logos and Usage · GitHub">
            <a:extLst>
              <a:ext uri="{FF2B5EF4-FFF2-40B4-BE49-F238E27FC236}">
                <a16:creationId xmlns:a16="http://schemas.microsoft.com/office/drawing/2014/main" id="{A58080EF-F292-4874-BA64-43CBC838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4B7C749-CAB2-41FD-8B90-90279EF97A38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KEDA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C597B5-4886-46FC-9E0B-6516280A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09" y="902825"/>
            <a:ext cx="6706181" cy="3337849"/>
          </a:xfrm>
          <a:prstGeom prst="rect">
            <a:avLst/>
          </a:prstGeom>
        </p:spPr>
      </p:pic>
      <p:pic>
        <p:nvPicPr>
          <p:cNvPr id="8" name="Picture 8" descr="How to Tweet pictures or GIFs | Twitter Help">
            <a:extLst>
              <a:ext uri="{FF2B5EF4-FFF2-40B4-BE49-F238E27FC236}">
                <a16:creationId xmlns:a16="http://schemas.microsoft.com/office/drawing/2014/main" id="{41F54DE5-0D73-47ED-82B7-7A3DDDB5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EEFA2D-516E-4F73-9E05-0410943126ED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10" name="Picture 10" descr="GitHub Logos and Usage · GitHub">
            <a:extLst>
              <a:ext uri="{FF2B5EF4-FFF2-40B4-BE49-F238E27FC236}">
                <a16:creationId xmlns:a16="http://schemas.microsoft.com/office/drawing/2014/main" id="{5EAF5C0B-4C93-4F32-AD44-658FAAAA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9D8B6D6-DCA1-47C7-96E6-03020621AC1E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Demo</a:t>
            </a:r>
            <a:endParaRPr dirty="0"/>
          </a:p>
        </p:txBody>
      </p:sp>
      <p:pic>
        <p:nvPicPr>
          <p:cNvPr id="3" name="Picture 8" descr="How to Tweet pictures or GIFs | Twitter Help">
            <a:extLst>
              <a:ext uri="{FF2B5EF4-FFF2-40B4-BE49-F238E27FC236}">
                <a16:creationId xmlns:a16="http://schemas.microsoft.com/office/drawing/2014/main" id="{C56212E3-C978-4113-B909-337D2DE5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65EA55-1747-44E7-A9C9-5664954A17E3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5" name="Picture 10" descr="GitHub Logos and Usage · GitHub">
            <a:extLst>
              <a:ext uri="{FF2B5EF4-FFF2-40B4-BE49-F238E27FC236}">
                <a16:creationId xmlns:a16="http://schemas.microsoft.com/office/drawing/2014/main" id="{67E4C107-2FAE-4A0A-949B-D1552F43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508262-2B24-497E-8DD4-02FDB168C898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5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HTTP-</a:t>
            </a:r>
            <a:r>
              <a:rPr lang="es-ES" dirty="0" err="1"/>
              <a:t>Add</a:t>
            </a:r>
            <a:r>
              <a:rPr lang="es-ES" dirty="0"/>
              <a:t>-</a:t>
            </a:r>
            <a:r>
              <a:rPr lang="es-ES" dirty="0" err="1"/>
              <a:t>on</a:t>
            </a:r>
            <a:endParaRPr dirty="0"/>
          </a:p>
        </p:txBody>
      </p:sp>
      <p:sp>
        <p:nvSpPr>
          <p:cNvPr id="6" name="Google Shape;109;p20">
            <a:extLst>
              <a:ext uri="{FF2B5EF4-FFF2-40B4-BE49-F238E27FC236}">
                <a16:creationId xmlns:a16="http://schemas.microsoft.com/office/drawing/2014/main" id="{B82353B9-ED15-480B-9521-840028265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br>
              <a:rPr lang="es-ES" dirty="0"/>
            </a:br>
            <a:endParaRPr lang="es-E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F0FF02-EF7F-47E0-8255-A63948EF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65" y="916400"/>
            <a:ext cx="5915867" cy="37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463A77F-A944-4F3A-BE17-7599248A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97" y="3580590"/>
            <a:ext cx="1293019" cy="12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Tweet pictures or GIFs | Twitter Help">
            <a:extLst>
              <a:ext uri="{FF2B5EF4-FFF2-40B4-BE49-F238E27FC236}">
                <a16:creationId xmlns:a16="http://schemas.microsoft.com/office/drawing/2014/main" id="{61A9B8FA-0C80-48A6-953E-EA9071D7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B8AACA9-37D7-46AE-80DE-7B0406C3DCBD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12" name="Picture 10" descr="GitHub Logos and Usage · GitHub">
            <a:extLst>
              <a:ext uri="{FF2B5EF4-FFF2-40B4-BE49-F238E27FC236}">
                <a16:creationId xmlns:a16="http://schemas.microsoft.com/office/drawing/2014/main" id="{8E36FFD0-C1A7-4DF0-A815-464CEDEA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2056FEE-764E-481C-A5BE-01ECC41056BF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275982" y="1429149"/>
            <a:ext cx="8425106" cy="2285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/>
              <a:t>Q&amp;A</a:t>
            </a:r>
            <a:endParaRPr sz="9600" dirty="0"/>
          </a:p>
        </p:txBody>
      </p:sp>
      <p:pic>
        <p:nvPicPr>
          <p:cNvPr id="3" name="Picture 8" descr="How to Tweet pictures or GIFs | Twitter Help">
            <a:extLst>
              <a:ext uri="{FF2B5EF4-FFF2-40B4-BE49-F238E27FC236}">
                <a16:creationId xmlns:a16="http://schemas.microsoft.com/office/drawing/2014/main" id="{C56212E3-C978-4113-B909-337D2DE5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65EA55-1747-44E7-A9C9-5664954A17E3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5" name="Picture 10" descr="GitHub Logos and Usage · GitHub">
            <a:extLst>
              <a:ext uri="{FF2B5EF4-FFF2-40B4-BE49-F238E27FC236}">
                <a16:creationId xmlns:a16="http://schemas.microsoft.com/office/drawing/2014/main" id="{67E4C107-2FAE-4A0A-949B-D1552F43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508262-2B24-497E-8DD4-02FDB168C898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Jorge Turrado">
            <a:extLst>
              <a:ext uri="{FF2B5EF4-FFF2-40B4-BE49-F238E27FC236}">
                <a16:creationId xmlns:a16="http://schemas.microsoft.com/office/drawing/2014/main" id="{7401DFE1-BB0F-4FFA-93DB-9227E1C1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51" y="1007269"/>
            <a:ext cx="2748017" cy="35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96F104-FB36-4C94-BF29-962A586F9625}"/>
              </a:ext>
            </a:extLst>
          </p:cNvPr>
          <p:cNvSpPr txBox="1"/>
          <p:nvPr/>
        </p:nvSpPr>
        <p:spPr>
          <a:xfrm>
            <a:off x="4471987" y="2061686"/>
            <a:ext cx="5064919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SRE en </a:t>
            </a:r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Docplanner</a:t>
            </a:r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</a:t>
            </a:r>
            <a:endParaRPr lang="es-E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MVP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KEDA </a:t>
            </a:r>
            <a:r>
              <a:rPr lang="es-E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Maintainer</a:t>
            </a:r>
            <a:endParaRPr lang="es-E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6" name="Picture 8" descr="How to Tweet pictures or GIFs | Twitter Help">
            <a:extLst>
              <a:ext uri="{FF2B5EF4-FFF2-40B4-BE49-F238E27FC236}">
                <a16:creationId xmlns:a16="http://schemas.microsoft.com/office/drawing/2014/main" id="{74CA9B29-EB36-4B12-8B26-19A97A37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722976-D347-46E5-8651-1C4A65DDE30E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2058" name="Picture 10" descr="GitHub Logos and Usage · GitHub">
            <a:extLst>
              <a:ext uri="{FF2B5EF4-FFF2-40B4-BE49-F238E27FC236}">
                <a16:creationId xmlns:a16="http://schemas.microsoft.com/office/drawing/2014/main" id="{E4C70D86-5C2F-4F6B-BB1F-FFA0A6B7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6E964A9-7C6D-4BE6-897E-CCA4B3ADC38F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60" name="Picture 12" descr="KEDA home hero logo">
            <a:extLst>
              <a:ext uri="{FF2B5EF4-FFF2-40B4-BE49-F238E27FC236}">
                <a16:creationId xmlns:a16="http://schemas.microsoft.com/office/drawing/2014/main" id="{6A4019ED-BBBA-4A1E-BC67-E201E1DE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34" y="3089083"/>
            <a:ext cx="1264444" cy="12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¿Qué es </a:t>
            </a:r>
            <a:r>
              <a:rPr lang="es-ES" dirty="0" err="1"/>
              <a:t>autoescalado</a:t>
            </a:r>
            <a:r>
              <a:rPr lang="es-ES" dirty="0"/>
              <a:t>?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HPA, VPA,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Autoscaler</a:t>
            </a:r>
            <a:endParaRPr lang="es-ES" dirty="0"/>
          </a:p>
          <a:p>
            <a:pPr marL="742950" lvl="1" indent="-285750">
              <a:spcAft>
                <a:spcPts val="1200"/>
              </a:spcAft>
            </a:pPr>
            <a:r>
              <a:rPr lang="es-ES" dirty="0"/>
              <a:t>HPA vs VPA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KEDA</a:t>
            </a:r>
          </a:p>
          <a:p>
            <a:pPr marL="742950" lvl="1" indent="-285750">
              <a:spcAft>
                <a:spcPts val="1200"/>
              </a:spcAft>
            </a:pPr>
            <a:r>
              <a:rPr lang="es-ES" dirty="0"/>
              <a:t>HTTP-</a:t>
            </a:r>
            <a:r>
              <a:rPr lang="es-ES" dirty="0" err="1"/>
              <a:t>Add</a:t>
            </a:r>
            <a:r>
              <a:rPr lang="es-ES" dirty="0"/>
              <a:t>-</a:t>
            </a:r>
            <a:r>
              <a:rPr lang="es-ES" dirty="0" err="1"/>
              <a:t>on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Agenda</a:t>
            </a:r>
            <a:endParaRPr dirty="0"/>
          </a:p>
        </p:txBody>
      </p:sp>
      <p:pic>
        <p:nvPicPr>
          <p:cNvPr id="8" name="Picture 8" descr="How to Tweet pictures or GIFs | Twitter Help">
            <a:extLst>
              <a:ext uri="{FF2B5EF4-FFF2-40B4-BE49-F238E27FC236}">
                <a16:creationId xmlns:a16="http://schemas.microsoft.com/office/drawing/2014/main" id="{EF2D64C0-3A9E-4CF3-87B3-53D1A046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CF8F1D-C2B1-44B8-A811-144B0A38B211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10" name="Picture 10" descr="GitHub Logos and Usage · GitHub">
            <a:extLst>
              <a:ext uri="{FF2B5EF4-FFF2-40B4-BE49-F238E27FC236}">
                <a16:creationId xmlns:a16="http://schemas.microsoft.com/office/drawing/2014/main" id="{71AE5619-A56F-45E5-B9E4-0878B380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281B328-A1F3-411A-8EB4-9C0659E158DB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¿Qué es </a:t>
            </a:r>
            <a:r>
              <a:rPr lang="es-ES" dirty="0" err="1"/>
              <a:t>autoescalado</a:t>
            </a:r>
            <a:r>
              <a:rPr lang="es-ES" dirty="0"/>
              <a:t>?</a:t>
            </a:r>
          </a:p>
        </p:txBody>
      </p:sp>
      <p:pic>
        <p:nvPicPr>
          <p:cNvPr id="5122" name="Picture 2" descr="Autoscaling in Kubernetes. Real-world use case for autoscaling… | by  Riccardo | Softonic Engineering | Medium">
            <a:extLst>
              <a:ext uri="{FF2B5EF4-FFF2-40B4-BE49-F238E27FC236}">
                <a16:creationId xmlns:a16="http://schemas.microsoft.com/office/drawing/2014/main" id="{A89DD13C-D731-4414-98D2-B406AFD9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69" y="1353829"/>
            <a:ext cx="4421461" cy="303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ow to Tweet pictures or GIFs | Twitter Help">
            <a:extLst>
              <a:ext uri="{FF2B5EF4-FFF2-40B4-BE49-F238E27FC236}">
                <a16:creationId xmlns:a16="http://schemas.microsoft.com/office/drawing/2014/main" id="{83F7EFE7-B953-4CEA-88D7-B3B2FE15C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872749-C11D-4E03-9BA4-C7C56D11D20D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7" name="Picture 10" descr="GitHub Logos and Usage · GitHub">
            <a:extLst>
              <a:ext uri="{FF2B5EF4-FFF2-40B4-BE49-F238E27FC236}">
                <a16:creationId xmlns:a16="http://schemas.microsoft.com/office/drawing/2014/main" id="{E8706DED-EB0E-4089-BA36-7CEBC4FF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B658F8-5FB0-445F-BE28-D921D6AF0671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Escalado  horizontal añadiendo y eliminado instancias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Soporte nativo en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Horizontal </a:t>
            </a:r>
            <a:r>
              <a:rPr lang="es-ES" dirty="0" err="1"/>
              <a:t>Pod</a:t>
            </a:r>
            <a:r>
              <a:rPr lang="es-ES" dirty="0"/>
              <a:t> </a:t>
            </a:r>
            <a:r>
              <a:rPr lang="es-ES" dirty="0" err="1"/>
              <a:t>Autoscaler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2B61E8-BB29-4B2A-B976-025D9D06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65" y="3028951"/>
            <a:ext cx="3725470" cy="1609725"/>
          </a:xfrm>
          <a:prstGeom prst="rect">
            <a:avLst/>
          </a:prstGeom>
        </p:spPr>
      </p:pic>
      <p:pic>
        <p:nvPicPr>
          <p:cNvPr id="7" name="Picture 8" descr="How to Tweet pictures or GIFs | Twitter Help">
            <a:extLst>
              <a:ext uri="{FF2B5EF4-FFF2-40B4-BE49-F238E27FC236}">
                <a16:creationId xmlns:a16="http://schemas.microsoft.com/office/drawing/2014/main" id="{A76B583E-5358-4C66-AE0F-5B1BB6F9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084C70-ACDB-44D1-94BA-40FF329E83DD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9" name="Picture 10" descr="GitHub Logos and Usage · GitHub">
            <a:extLst>
              <a:ext uri="{FF2B5EF4-FFF2-40B4-BE49-F238E27FC236}">
                <a16:creationId xmlns:a16="http://schemas.microsoft.com/office/drawing/2014/main" id="{AAEB3C9D-634B-4D68-8B43-A0F7AA31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A12082D-D814-4B8B-95FA-D9C8DB454731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Escalado  vertical incrementando y reduciendo recursos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Vertical </a:t>
            </a:r>
            <a:r>
              <a:rPr lang="es-ES" dirty="0" err="1"/>
              <a:t>Pod</a:t>
            </a:r>
            <a:r>
              <a:rPr lang="es-ES" dirty="0"/>
              <a:t> </a:t>
            </a:r>
            <a:r>
              <a:rPr lang="es-ES" dirty="0" err="1"/>
              <a:t>Autoscaler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51A103-C8D2-4101-8F5C-46E74946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44" y="2972730"/>
            <a:ext cx="3995737" cy="1538295"/>
          </a:xfrm>
          <a:prstGeom prst="rect">
            <a:avLst/>
          </a:prstGeom>
        </p:spPr>
      </p:pic>
      <p:pic>
        <p:nvPicPr>
          <p:cNvPr id="7" name="Picture 8" descr="How to Tweet pictures or GIFs | Twitter Help">
            <a:extLst>
              <a:ext uri="{FF2B5EF4-FFF2-40B4-BE49-F238E27FC236}">
                <a16:creationId xmlns:a16="http://schemas.microsoft.com/office/drawing/2014/main" id="{C08E73A5-4612-45C9-BFEF-9A322246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FD054C-D88C-4B78-9910-73468B2F22BD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9" name="Picture 10" descr="GitHub Logos and Usage · GitHub">
            <a:extLst>
              <a:ext uri="{FF2B5EF4-FFF2-40B4-BE49-F238E27FC236}">
                <a16:creationId xmlns:a16="http://schemas.microsoft.com/office/drawing/2014/main" id="{17B20BFD-4DA5-4CBF-A4F2-56AB33FC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7D4359-C8CF-47FE-BD6E-2F8DAEC8497A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71900" y="1426725"/>
            <a:ext cx="70002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Escalado  horizontal añadiendo y eliminado nodos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Autoscaler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55405A-ADF5-4FBE-872D-AE082B2D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40" y="2721769"/>
            <a:ext cx="5845139" cy="1659265"/>
          </a:xfrm>
          <a:prstGeom prst="rect">
            <a:avLst/>
          </a:prstGeom>
        </p:spPr>
      </p:pic>
      <p:pic>
        <p:nvPicPr>
          <p:cNvPr id="7" name="Picture 8" descr="How to Tweet pictures or GIFs | Twitter Help">
            <a:extLst>
              <a:ext uri="{FF2B5EF4-FFF2-40B4-BE49-F238E27FC236}">
                <a16:creationId xmlns:a16="http://schemas.microsoft.com/office/drawing/2014/main" id="{93262CFC-F087-4536-80BA-75193992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404FBB-B781-402D-A9D7-52B7E33850CB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9" name="Picture 10" descr="GitHub Logos and Usage · GitHub">
            <a:extLst>
              <a:ext uri="{FF2B5EF4-FFF2-40B4-BE49-F238E27FC236}">
                <a16:creationId xmlns:a16="http://schemas.microsoft.com/office/drawing/2014/main" id="{CC44143C-3DD3-4082-83CB-B65D7CFA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DE42CD4-A236-46F4-89AB-753ACC671AF0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/>
              <a:t>HPA vs VPA</a:t>
            </a:r>
          </a:p>
        </p:txBody>
      </p:sp>
      <p:sp>
        <p:nvSpPr>
          <p:cNvPr id="7" name="Google Shape;91;p17">
            <a:extLst>
              <a:ext uri="{FF2B5EF4-FFF2-40B4-BE49-F238E27FC236}">
                <a16:creationId xmlns:a16="http://schemas.microsoft.com/office/drawing/2014/main" id="{4905D46A-3DBF-4BDC-8E58-DAEFB4184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47327" y="1464369"/>
            <a:ext cx="336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	HPA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Soporte nativo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Sin </a:t>
            </a:r>
            <a:r>
              <a:rPr lang="es-ES" dirty="0" err="1"/>
              <a:t>downtimes</a:t>
            </a:r>
            <a:endParaRPr lang="es-ES" dirty="0"/>
          </a:p>
          <a:p>
            <a:pPr marL="285750" indent="-285750">
              <a:spcAft>
                <a:spcPts val="1200"/>
              </a:spcAft>
            </a:pP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metrics</a:t>
            </a:r>
            <a:endParaRPr lang="es-ES" dirty="0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C9BD3B6D-B4DC-4A99-9601-0A3D1F3BAC88}"/>
              </a:ext>
            </a:extLst>
          </p:cNvPr>
          <p:cNvSpPr txBox="1">
            <a:spLocks/>
          </p:cNvSpPr>
          <p:nvPr/>
        </p:nvSpPr>
        <p:spPr>
          <a:xfrm>
            <a:off x="4311752" y="1464369"/>
            <a:ext cx="336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200"/>
              </a:spcAft>
              <a:buFont typeface="Open Sans"/>
              <a:buNone/>
            </a:pPr>
            <a:r>
              <a:rPr lang="es-ES" dirty="0"/>
              <a:t>	VPA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Permite simulación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/>
              <a:t>Evitar </a:t>
            </a:r>
            <a:r>
              <a:rPr lang="es-ES" dirty="0" err="1"/>
              <a:t>downtimes</a:t>
            </a:r>
            <a:r>
              <a:rPr lang="es-ES" dirty="0"/>
              <a:t> es nuestra responsabilidad</a:t>
            </a:r>
          </a:p>
        </p:txBody>
      </p:sp>
      <p:pic>
        <p:nvPicPr>
          <p:cNvPr id="11" name="Picture 8" descr="How to Tweet pictures or GIFs | Twitter Help">
            <a:extLst>
              <a:ext uri="{FF2B5EF4-FFF2-40B4-BE49-F238E27FC236}">
                <a16:creationId xmlns:a16="http://schemas.microsoft.com/office/drawing/2014/main" id="{88A994BC-F422-4F6C-87C6-45E43114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7935881-3F4B-4646-8E91-195133387650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13" name="Picture 10" descr="GitHub Logos and Usage · GitHub">
            <a:extLst>
              <a:ext uri="{FF2B5EF4-FFF2-40B4-BE49-F238E27FC236}">
                <a16:creationId xmlns:a16="http://schemas.microsoft.com/office/drawing/2014/main" id="{52F1D9A8-B74C-4877-9916-0EA1D19F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7FC8C13-4065-4137-9AA7-74FB438EADE5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3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4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Demo</a:t>
            </a:r>
            <a:endParaRPr dirty="0"/>
          </a:p>
        </p:txBody>
      </p:sp>
      <p:pic>
        <p:nvPicPr>
          <p:cNvPr id="4" name="Picture 8" descr="How to Tweet pictures or GIFs | Twitter Help">
            <a:extLst>
              <a:ext uri="{FF2B5EF4-FFF2-40B4-BE49-F238E27FC236}">
                <a16:creationId xmlns:a16="http://schemas.microsoft.com/office/drawing/2014/main" id="{24D4FD09-9149-4010-9ED0-BBE8044F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" y="4717257"/>
            <a:ext cx="426243" cy="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B6F2E3-5696-414D-A0BA-88C45511216F}"/>
              </a:ext>
            </a:extLst>
          </p:cNvPr>
          <p:cNvSpPr txBox="1"/>
          <p:nvPr/>
        </p:nvSpPr>
        <p:spPr>
          <a:xfrm>
            <a:off x="444107" y="4756495"/>
            <a:ext cx="120128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@JorgeTurrado</a:t>
            </a:r>
          </a:p>
        </p:txBody>
      </p:sp>
      <p:pic>
        <p:nvPicPr>
          <p:cNvPr id="6" name="Picture 10" descr="GitHub Logos and Usage · GitHub">
            <a:extLst>
              <a:ext uri="{FF2B5EF4-FFF2-40B4-BE49-F238E27FC236}">
                <a16:creationId xmlns:a16="http://schemas.microsoft.com/office/drawing/2014/main" id="{9F46193B-4EEA-42CD-9494-1DA4F8BFE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3" y="4771857"/>
            <a:ext cx="426243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15A5EF-6B7D-4918-A4B5-A081458005B4}"/>
              </a:ext>
            </a:extLst>
          </p:cNvPr>
          <p:cNvSpPr txBox="1"/>
          <p:nvPr/>
        </p:nvSpPr>
        <p:spPr>
          <a:xfrm>
            <a:off x="1922862" y="4752977"/>
            <a:ext cx="863201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s-ES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JorTurFer</a:t>
            </a:r>
            <a:endParaRPr lang="es-E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DCG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201</Words>
  <Application>Microsoft Office PowerPoint</Application>
  <PresentationFormat>Presentación en pantalla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Open Sans</vt:lpstr>
      <vt:lpstr>KDCGT Template</vt:lpstr>
      <vt:lpstr>Creando cargas de trabajo flexibles gracias al autoescalado</vt:lpstr>
      <vt:lpstr>Presentación de PowerPoint</vt:lpstr>
      <vt:lpstr>Agenda</vt:lpstr>
      <vt:lpstr>¿Qué es autoescalado?</vt:lpstr>
      <vt:lpstr>Horizontal Pod Autoscaler</vt:lpstr>
      <vt:lpstr>Vertical Pod Autoscaler</vt:lpstr>
      <vt:lpstr>Cluster Autoscaler</vt:lpstr>
      <vt:lpstr>HPA vs VPA</vt:lpstr>
      <vt:lpstr>Demo</vt:lpstr>
      <vt:lpstr>KEDA</vt:lpstr>
      <vt:lpstr>KEDA</vt:lpstr>
      <vt:lpstr>KEDA</vt:lpstr>
      <vt:lpstr>Demo</vt:lpstr>
      <vt:lpstr>HTTP-Add-on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cargas de trabajo flexibles gracias al autoescalado</dc:title>
  <cp:lastModifiedBy>Jorge Turrado Ferrero</cp:lastModifiedBy>
  <cp:revision>13</cp:revision>
  <dcterms:modified xsi:type="dcterms:W3CDTF">2021-11-26T23:09:05Z</dcterms:modified>
</cp:coreProperties>
</file>