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511" r:id="rId2"/>
    <p:sldId id="488" r:id="rId3"/>
    <p:sldId id="491" r:id="rId4"/>
    <p:sldId id="505" r:id="rId5"/>
    <p:sldId id="508" r:id="rId6"/>
    <p:sldId id="507" r:id="rId7"/>
    <p:sldId id="503" r:id="rId8"/>
    <p:sldId id="361" r:id="rId9"/>
    <p:sldId id="500" r:id="rId10"/>
    <p:sldId id="506" r:id="rId11"/>
    <p:sldId id="51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am Soch" initials="JS" lastIdx="1" clrIdx="0">
    <p:extLst>
      <p:ext uri="{19B8F6BF-5375-455C-9EA6-DF929625EA0E}">
        <p15:presenceInfo xmlns:p15="http://schemas.microsoft.com/office/powerpoint/2012/main" userId="Joram So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  <a:srgbClr val="006B91"/>
    <a:srgbClr val="00589C"/>
    <a:srgbClr val="1DA1F2"/>
    <a:srgbClr val="FFFF00"/>
    <a:srgbClr val="00FF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95" d="100"/>
          <a:sy n="95" d="100"/>
        </p:scale>
        <p:origin x="64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60C8-7E58-4D09-A18D-2D7A22FCC2B8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D455E-424D-47B9-A920-6962925871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8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B1C7-19A1-4205-A55D-2AF67F4D5576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96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3B17-A70C-443F-B141-6E0BEDC32560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21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5311-65B4-49B8-A7FE-594F60A6D63D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66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268-04CF-438D-A4E9-20064582692E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542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F56E-93E4-4C0B-8BB6-F7D0B4C516D4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04E1-0692-4B36-B57B-8DF51D5553E4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58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A896-3A85-4D31-B780-D6405FB42BFB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211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C8CC-0D57-42E3-B476-EADC09E98A27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456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2AD-261E-4E6B-B7B0-E12EEF3D7BDC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06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9041-0A9E-4DBB-B06C-47EB23762C1B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76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62B-58F4-40EF-AC25-9B116947C62D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23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CC87-20B2-481F-AD15-E5EFF3877C4D}" type="datetime8">
              <a:rPr lang="en-DE" smtClean="0"/>
              <a:t>24/03/2022 08:42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3CB5-E6C2-429F-B52F-5C30E86D85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05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AA0B-9132-456E-94D5-D99F00270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9" y="324092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Structural and functional MRI data differentially predict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chronological age and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behavioral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memory performance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D2394-C1E9-4D5E-8407-775F2603FA81}"/>
              </a:ext>
            </a:extLst>
          </p:cNvPr>
          <p:cNvSpPr txBox="1"/>
          <p:nvPr/>
        </p:nvSpPr>
        <p:spPr>
          <a:xfrm>
            <a:off x="8974501" y="338356"/>
            <a:ext cx="288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Abstract/Poster #2600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Talk in Oral Session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71043-153C-4D86-B680-58099CB8EEE3}"/>
              </a:ext>
            </a:extLst>
          </p:cNvPr>
          <p:cNvSpPr txBox="1"/>
          <p:nvPr/>
        </p:nvSpPr>
        <p:spPr>
          <a:xfrm>
            <a:off x="337924" y="339047"/>
            <a:ext cx="143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OHBM2022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@JoramSoch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C91014-6F31-466D-871E-0F970A175886}"/>
              </a:ext>
            </a:extLst>
          </p:cNvPr>
          <p:cNvSpPr txBox="1">
            <a:spLocks/>
          </p:cNvSpPr>
          <p:nvPr/>
        </p:nvSpPr>
        <p:spPr>
          <a:xfrm>
            <a:off x="7749" y="3075446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Joram Soch*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,1,2,●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Anni Richter*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,3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Hartmut Schütze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Jasmin Kizilirmak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Björn Schott</a:t>
            </a:r>
            <a:r>
              <a:rPr lang="en-GB" sz="22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1,3,6,7,●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34DDCF-50DC-4485-8AA5-F834F632DAF8}"/>
              </a:ext>
            </a:extLst>
          </p:cNvPr>
          <p:cNvSpPr txBox="1">
            <a:spLocks/>
          </p:cNvSpPr>
          <p:nvPr/>
        </p:nvSpPr>
        <p:spPr>
          <a:xfrm>
            <a:off x="3045574" y="3798699"/>
            <a:ext cx="7547675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German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Neurodegenerative Diseases (DZNE), Göttingen,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Bernstein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Computational Neuroscience (BCCN), Berlin,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Leibniz Institute for Neurobiology (LIN), Magdeburg,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German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Neurodegenerative Diseases (DZNE), Magdeburg,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Medical Faculty, Otto von Guericke University, Magdeburg,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Brain Sciences (CBBS), Magdeburg, Germany</a:t>
            </a:r>
          </a:p>
          <a:p>
            <a:pPr algn="l">
              <a:lnSpc>
                <a:spcPct val="100000"/>
              </a:lnSpc>
            </a:pPr>
            <a:r>
              <a:rPr lang="en-GB" sz="1400" baseline="30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 of Psychiatry and Psychotherapy, University Medical 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Göttingen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EDCA125-9EB1-471E-A17C-8B7F5CE138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382"/>
          <a:stretch/>
        </p:blipFill>
        <p:spPr>
          <a:xfrm>
            <a:off x="9528356" y="5439644"/>
            <a:ext cx="2334901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F40AC6-877B-4E32-A0F0-D49FECC972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9" y="5158746"/>
            <a:ext cx="1799619" cy="14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1A84D3-785A-4C1C-BB9A-8F7778825139}"/>
              </a:ext>
            </a:extLst>
          </p:cNvPr>
          <p:cNvSpPr txBox="1"/>
          <p:nvPr/>
        </p:nvSpPr>
        <p:spPr>
          <a:xfrm>
            <a:off x="805912" y="6241720"/>
            <a:ext cx="1263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Göttingen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6E607-C339-4EF4-8357-1D6E80503D05}"/>
              </a:ext>
            </a:extLst>
          </p:cNvPr>
          <p:cNvSpPr txBox="1"/>
          <p:nvPr/>
        </p:nvSpPr>
        <p:spPr>
          <a:xfrm>
            <a:off x="10748075" y="6242680"/>
            <a:ext cx="111518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>
                <a:solidFill>
                  <a:srgbClr val="006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Magdeburg</a:t>
            </a:r>
          </a:p>
        </p:txBody>
      </p:sp>
    </p:spTree>
    <p:extLst>
      <p:ext uri="{BB962C8B-B14F-4D97-AF65-F5344CB8AC3E}">
        <p14:creationId xmlns:p14="http://schemas.microsoft.com/office/powerpoint/2010/main" val="20157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421287"/>
            <a:ext cx="7200000" cy="540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Single-value fMRI scores outperform whole-brain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fMRI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contrasts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 predicting independent memory performance.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 review,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9" y="1414071"/>
            <a:ext cx="7200000" cy="540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9" y="190518"/>
            <a:ext cx="105156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The predictive utility of fMRI scores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performance is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still moderate.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 review,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" b="10505"/>
          <a:stretch/>
        </p:blipFill>
        <p:spPr>
          <a:xfrm>
            <a:off x="3938173" y="1631304"/>
            <a:ext cx="5760000" cy="48931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predicted chronological age and memory performance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from a number of source variables / feature sets.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review,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Fig. 1.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9" y="190518"/>
            <a:ext cx="105156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Age group can be classified based on all these variables.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Soch et al., OHBM, 2022,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1A.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2"/>
          <a:stretch/>
        </p:blipFill>
        <p:spPr>
          <a:xfrm>
            <a:off x="1063749" y="1994601"/>
            <a:ext cx="10080000" cy="4181636"/>
          </a:xfrm>
        </p:spPr>
      </p:pic>
    </p:spTree>
    <p:extLst>
      <p:ext uri="{BB962C8B-B14F-4D97-AF65-F5344CB8AC3E}">
        <p14:creationId xmlns:p14="http://schemas.microsoft.com/office/powerpoint/2010/main" val="21735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4" b="16268"/>
          <a:stretch/>
        </p:blipFill>
        <p:spPr>
          <a:xfrm>
            <a:off x="2496000" y="1493816"/>
            <a:ext cx="7200000" cy="51864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18"/>
            <a:ext cx="121920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Chronological age is best predicted from structural MRI, but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performance is best predicted from functional MRI.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Soch et al., OHBM, 2022,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1B/C.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5434" y="1547789"/>
            <a:ext cx="2992987" cy="50415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9" y="190518"/>
            <a:ext cx="105156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follow up, we partitioned older subjects</a:t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chronological age and memory performance.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 review,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S3.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10438"/>
          <a:stretch/>
        </p:blipFill>
        <p:spPr>
          <a:xfrm>
            <a:off x="2503749" y="1998601"/>
            <a:ext cx="7200000" cy="4278906"/>
          </a:xfrm>
        </p:spPr>
      </p:pic>
    </p:spTree>
    <p:extLst>
      <p:ext uri="{BB962C8B-B14F-4D97-AF65-F5344CB8AC3E}">
        <p14:creationId xmlns:p14="http://schemas.microsoft.com/office/powerpoint/2010/main" val="6037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" b="44859"/>
          <a:stretch/>
        </p:blipFill>
        <p:spPr>
          <a:xfrm>
            <a:off x="2863749" y="1559014"/>
            <a:ext cx="6480000" cy="51569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49" y="190518"/>
            <a:ext cx="10515600" cy="144000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double dissociation between memory vs. age and functional MRI vs. structural MRI (&amp; </a:t>
            </a:r>
            <a:r>
              <a:rPr lang="en-GB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-fMRI)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06" y="6312350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Soch*, Richter* et al.,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 review,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Fig.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F68-7E9C-4C7D-98F4-A58CF1DA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18"/>
            <a:ext cx="10515600" cy="1440000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57FF-AF20-4C11-838F-20365F70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5001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7C690D99-B707-4C23-8EB2-9A8D9661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95" y="1632635"/>
            <a:ext cx="10515600" cy="4680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Chronological age is best predicted from structural MRI, but memory performance is best predicted from functional MRI.</a:t>
            </a:r>
          </a:p>
          <a:p>
            <a:pPr marL="446088" indent="-446088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Single-value fMRI scores outperform whole-brain fMRI contrasts in predicting (independent) memory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032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156" y="3440721"/>
            <a:ext cx="3600000" cy="126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3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de-DE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3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de-DE" sz="36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15001"/>
            <a:ext cx="2743200" cy="365125"/>
          </a:xfrm>
        </p:spPr>
        <p:txBody>
          <a:bodyPr/>
          <a:lstStyle/>
          <a:p>
            <a:fld id="{FEE20DD0-B907-475B-84C5-B8080E478A4F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newtoneyecarecenter.com/wp-content/uploads/2013/08/Alternative-To-Brain-Implant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77" y="1277645"/>
            <a:ext cx="3600000" cy="345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037AC-8AB4-4AF6-87AF-9AEC8BFED628}"/>
              </a:ext>
            </a:extLst>
          </p:cNvPr>
          <p:cNvSpPr txBox="1"/>
          <p:nvPr/>
        </p:nvSpPr>
        <p:spPr>
          <a:xfrm>
            <a:off x="1784155" y="5131112"/>
            <a:ext cx="36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Joram.Soch@DZNE.de</a:t>
            </a:r>
          </a:p>
        </p:txBody>
      </p:sp>
    </p:spTree>
    <p:extLst>
      <p:ext uri="{BB962C8B-B14F-4D97-AF65-F5344CB8AC3E}">
        <p14:creationId xmlns:p14="http://schemas.microsoft.com/office/powerpoint/2010/main" val="11717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5D6A-2EF8-4E83-9F52-586176BB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E7FB-1741-4DCC-B193-DD268B540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514EA-80FB-4A49-995F-6DD9CCA9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9596"/>
            <a:ext cx="2743200" cy="365125"/>
          </a:xfrm>
        </p:spPr>
        <p:txBody>
          <a:bodyPr/>
          <a:lstStyle/>
          <a:p>
            <a:fld id="{01BB3CB5-E6C2-429F-B52F-5C30E86D8507}" type="slidenum">
              <a:rPr lang="en-DE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393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Structural and functional MRI data differentially predict chronological age and behavioral memory performance</vt:lpstr>
      <vt:lpstr>We predicted chronological age and memory performance from a number of source variables / feature sets.</vt:lpstr>
      <vt:lpstr>Age group can be classified based on all these variables.</vt:lpstr>
      <vt:lpstr>Chronological age is best predicted from structural MRI, but memory performance is best predicted from functional MRI.</vt:lpstr>
      <vt:lpstr>In order to follow up, we partitioned older subjects based on chronological age and memory performance.</vt:lpstr>
      <vt:lpstr>There is a double dissociation between memory vs. age and functional MRI vs. structural MRI (&amp; rs-fMRI)</vt:lpstr>
      <vt:lpstr>Summary</vt:lpstr>
      <vt:lpstr>PowerPoint Presentation</vt:lpstr>
      <vt:lpstr>Appendix</vt:lpstr>
      <vt:lpstr>Single-value fMRI scores outperform whole-brain fMRI contrasts in predicting independent memory performance.</vt:lpstr>
      <vt:lpstr>The predictive utility of fMRI scores for memory performance is still moderate.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Joram Soch</dc:creator>
  <cp:lastModifiedBy>Joram Soch</cp:lastModifiedBy>
  <cp:revision>430</cp:revision>
  <dcterms:created xsi:type="dcterms:W3CDTF">2021-04-20T21:01:19Z</dcterms:created>
  <dcterms:modified xsi:type="dcterms:W3CDTF">2022-03-24T07:48:37Z</dcterms:modified>
</cp:coreProperties>
</file>