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924FE-2567-4571-AE08-382DDFF30A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7DB1E1-6BB5-4C9A-A489-B62A91942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1D9C8-3C3B-40B0-B688-B301EFF73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53F4-5A85-44A5-BE22-4683A12D9054}" type="datetimeFigureOut">
              <a:rPr lang="en-DE" smtClean="0"/>
              <a:t>22/10/2020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56484-3129-4998-A0C1-AB1AE23F5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1A0F7-7BC0-4FCC-9DBB-0296B8E46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1199-77F4-4994-9C8B-F64FB1200CE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83507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868FC-F888-458F-B2CD-DB58693C3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5B65DB-7DB7-4659-B469-776330A3D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750A3-B183-4D89-9667-86BF468C6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53F4-5A85-44A5-BE22-4683A12D9054}" type="datetimeFigureOut">
              <a:rPr lang="en-DE" smtClean="0"/>
              <a:t>22/10/2020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F8283-52F5-4D94-B953-A973F7547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488D7-B63F-4510-A0E7-59F166D79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1199-77F4-4994-9C8B-F64FB1200CE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68703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53332A-B045-438E-BDE0-11E89AD82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384FE0-568F-4C52-9930-1C0609A35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133D3-2B77-4CBD-9497-7C971F575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53F4-5A85-44A5-BE22-4683A12D9054}" type="datetimeFigureOut">
              <a:rPr lang="en-DE" smtClean="0"/>
              <a:t>22/10/2020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B3128-1FB9-4D76-993E-7FA19DF1F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E9F70-D975-4860-849F-04EA40257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1199-77F4-4994-9C8B-F64FB1200CE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54547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8DF16-6020-44EC-BA84-C55493919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FDA75-CC69-4A91-BB17-E247F7980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4C983-8EED-4F22-AA6D-65E0ECE6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53F4-5A85-44A5-BE22-4683A12D9054}" type="datetimeFigureOut">
              <a:rPr lang="en-DE" smtClean="0"/>
              <a:t>22/10/2020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41F57-A4A7-4785-8939-13A770292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FD601-94D7-46AB-89AA-C3A311B8F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1199-77F4-4994-9C8B-F64FB1200CE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43879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037D8-1B56-48A3-9B66-779852EA4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7DEDD-AE36-481D-9442-1A7285AA2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BF3AD-A471-4412-84EE-94B69D316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53F4-5A85-44A5-BE22-4683A12D9054}" type="datetimeFigureOut">
              <a:rPr lang="en-DE" smtClean="0"/>
              <a:t>22/10/2020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B7C00-CB7C-4719-A990-1E6C9AA1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810BD-7428-439E-B779-4BAA68437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1199-77F4-4994-9C8B-F64FB1200CE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8157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B16AF-4B47-4255-A142-B5EA0671A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567EB-F98B-4067-8DA1-C28EDDFD6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72B90-2D64-40BE-BCA8-AFAC38CFD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B8C6F-C279-4ED2-9DCB-B73220125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53F4-5A85-44A5-BE22-4683A12D9054}" type="datetimeFigureOut">
              <a:rPr lang="en-DE" smtClean="0"/>
              <a:t>22/10/2020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04BB8-81B6-403F-89AD-CD4AB3BF4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7DB4A-245A-4DD8-95E5-9BD9E1F5C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1199-77F4-4994-9C8B-F64FB1200CE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06960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01E56-3687-43F9-AE40-27C24CD12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36AA9-E1CF-4F01-8A64-8B49F8DDA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F7793C-775E-4A7E-8646-B087247DC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F17E0F-4C92-4192-9F13-3D6F51AF94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7A8272-6B77-4257-BAA7-9F3A60E9F4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3B45BF-9D35-4AC2-87C7-0A911A4E8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53F4-5A85-44A5-BE22-4683A12D9054}" type="datetimeFigureOut">
              <a:rPr lang="en-DE" smtClean="0"/>
              <a:t>22/10/2020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99E31E-7786-4F30-921A-E2C70DA46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AA41F7-16F5-4834-9728-F73D4079B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1199-77F4-4994-9C8B-F64FB1200CE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15873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0AA81-CD26-4729-A63D-B21BAC1FC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40B8EF-892B-433C-B676-696DB8CED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53F4-5A85-44A5-BE22-4683A12D9054}" type="datetimeFigureOut">
              <a:rPr lang="en-DE" smtClean="0"/>
              <a:t>22/10/2020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1F35B-53D3-4CA2-BB58-6A26A2C55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469A73-A0F5-44AB-BF33-FC83F651B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1199-77F4-4994-9C8B-F64FB1200CE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20075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2875D8-3F46-475B-8477-1934F112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53F4-5A85-44A5-BE22-4683A12D9054}" type="datetimeFigureOut">
              <a:rPr lang="en-DE" smtClean="0"/>
              <a:t>22/10/2020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ADCC56-CB66-45DA-9016-6FC2B1EA6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9C62D1-6595-4944-A260-F797B389D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1199-77F4-4994-9C8B-F64FB1200CE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69231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600FA-D895-493F-918C-7D10CA531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420E1-400D-44B9-AF7D-E9A856AAA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EA3F1B-123C-4C40-83F6-A39DD1525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07D0E-FF80-40E6-9178-CAA675812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53F4-5A85-44A5-BE22-4683A12D9054}" type="datetimeFigureOut">
              <a:rPr lang="en-DE" smtClean="0"/>
              <a:t>22/10/2020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249A3-3035-4616-9C9A-A16EA4E53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21E0E-F049-49A9-A838-477946A87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1199-77F4-4994-9C8B-F64FB1200CE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02376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14A0F-D297-42B1-B88E-CB27D8F79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659819-5CB2-4A29-8EA1-D69F0CEAC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166E1-B398-4A10-AEFF-F45C3E711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C93FF-E5FC-4E67-A69B-38F9F30DC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53F4-5A85-44A5-BE22-4683A12D9054}" type="datetimeFigureOut">
              <a:rPr lang="en-DE" smtClean="0"/>
              <a:t>22/10/2020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2B97D-01C1-451E-8CAB-8937F4D4C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75AFA-3D7A-429B-9D75-47BCA8C8A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1199-77F4-4994-9C8B-F64FB1200CE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67301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3BCDF9-38D3-4B40-8839-761D953B5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C3E53-7B8A-408D-AE95-2A1B89EA8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CE144-B255-4150-93E2-F90A29E396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E53F4-5A85-44A5-BE22-4683A12D9054}" type="datetimeFigureOut">
              <a:rPr lang="en-DE" smtClean="0"/>
              <a:t>22/10/2020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BED96-ED58-4FFD-BA87-E3163DD658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76E35-8BAB-4257-9EFA-9F683AF051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81199-77F4-4994-9C8B-F64FB1200CE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99230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3475A9-A597-43BC-A694-9E39C65EC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124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E640C3-2625-4834-A570-51850B45B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805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360202F-D7F3-4B79-86E6-BE68F0487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385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83314E-93EC-43C5-BC74-EC27F4A4E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669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5A8CA5-D4DF-4748-9089-F5F524D4F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52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Joram Soch</dc:creator>
  <cp:lastModifiedBy>Joram Soch</cp:lastModifiedBy>
  <cp:revision>9</cp:revision>
  <dcterms:created xsi:type="dcterms:W3CDTF">2020-08-19T13:45:50Z</dcterms:created>
  <dcterms:modified xsi:type="dcterms:W3CDTF">2020-10-22T10:12:49Z</dcterms:modified>
</cp:coreProperties>
</file>