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073A"/>
    <a:srgbClr val="FFD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A278D-AD48-EDEB-05D1-7E76AAB1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67003-EC02-FCC1-11B4-36FBB228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2697E-AB18-1172-1C43-06B8E87E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EF7F-CCA8-6990-6CF8-9EACD8E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D6997-BC7D-62FD-297E-960B952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80741-45B9-E68E-82DC-9767F919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D9C3B4-F108-AFD8-29FD-D3BE305F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B23BA-3395-E868-1B1D-4C4825ED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67B0A-E26A-15F4-84E6-13DCC0E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EB946-477E-44AB-22DF-D7A11C4C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F6540D-4AC5-3D28-0451-0F040D1F8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B69653-2696-9748-BC31-19DB7493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A078E-FF45-780B-699C-52209042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1EDE3-495D-FFA9-5DC9-88A1C5B6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038EC-F63B-B3A7-70BD-0359D4FD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05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5775-5633-53A6-EE17-D78D461A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41CA1-A95F-19F8-3A11-DE6E7CDB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020D0-3A8A-8ED7-1592-BCB3240A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F2219-E337-2F25-25C9-9C6C55CC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F5E68-9B76-2481-50EC-A8D6EB5C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64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0A8A-14B9-8071-BBF4-E8DBA9D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9B1D6-A893-FEFF-BCAA-33906F0C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EB5F5-C128-5E8A-516D-63AF002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9C4CD-D826-CBC6-04C3-BD9FC6B2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24283-7CD6-5866-5234-1FC7716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8746-47AE-1B98-AA76-3549EC6F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1BA9A-43C7-9B91-9949-60ACBC18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0F3421-EB4A-4297-0EBB-50276E30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1DA86-9E6A-421B-8555-DA0F98F8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D0EACF-1C79-4090-CAA0-C373A1EF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927CEF-D43E-B6C4-17CD-7800445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078B5-B278-8C1B-13EE-DBFCFFF5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8ABA2-6964-4C09-AC71-3751D62A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FDD56-47DB-F8D5-5060-3BCBF53F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B77F16-6261-17C8-C353-155707B6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1F4A4-AE30-3613-1494-8D3AE614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075FAB-DF25-98D0-95D3-584A1C4A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9FDA7A-8FD2-1901-6DB6-6A31ADB8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959853-5798-B81E-ABEF-9FA2E96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A8AE1-BA87-A49E-FBE2-93901291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50D77-A38D-A651-6627-15256DF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6DB5C9-595B-1641-FEBB-DCC1B3E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21894-41D0-954A-1F24-C2362428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A7F83-522E-31B0-0D84-9A360DBE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FB85ED-889D-CA06-A7DA-063E885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AE048B-6E8F-9912-76B4-E1E0A7C8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F5A63-C38D-556D-CBD9-60CD3F4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A4223-149E-18AE-55BF-FCE9360B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6BA65-EB37-5E61-440E-114C7042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10EE23-FB21-8D29-AA85-252BB515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E356B-DA1A-3FD4-9B5F-4F0F71B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F0E087-5D7F-AD4E-6F48-9370FBA1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3DB4-EE9A-A537-4B28-61096A75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DCE8FE-CF89-7530-877F-25FA90AE6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D8DCDE-9016-AEC8-EE48-90AB8D383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FB5014-83A8-77B4-15F1-1762A028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D05CF-A118-0E1E-9290-3965D95C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544025-816E-753F-09B2-5D3C5AC4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6D87E1-6970-03C4-8747-2027E9D3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5C220-433E-4543-A829-BDCD5E79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502E9-B09D-2E42-B4C7-043C6D00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38BB-388D-4B1D-A018-5455EF3321B2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E213C-4AF1-E7F6-2BB0-7E1E32228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A717-BF89-274B-BAC4-5BA0FA03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92F3-2AF5-493D-B39A-8C586AA9C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3FD49-A41D-B3B3-FF24-A0AECB3F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948" y="0"/>
            <a:ext cx="9144000" cy="90104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Final Project CS50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1CBE1-EA52-2C78-4DA2-9F23D5A6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479"/>
            <a:ext cx="9144000" cy="901041"/>
          </a:xfrm>
        </p:spPr>
        <p:txBody>
          <a:bodyPr>
            <a:normAutofit lnSpcReduction="10000"/>
          </a:bodyPr>
          <a:lstStyle/>
          <a:p>
            <a:r>
              <a:rPr lang="pt-BR" sz="6000" dirty="0">
                <a:solidFill>
                  <a:srgbClr val="FFD700"/>
                </a:solidFill>
                <a:effectLst>
                  <a:outerShdw blurRad="127000" dist="38100" dir="5400000" algn="t" rotWithShape="0">
                    <a:srgbClr val="FF073A">
                      <a:alpha val="40000"/>
                    </a:srgbClr>
                  </a:outerShdw>
                </a:effectLst>
              </a:rPr>
              <a:t>Mini Cassino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34B68E-1D3A-34FC-CB33-3A0B185B0EFC}"/>
              </a:ext>
            </a:extLst>
          </p:cNvPr>
          <p:cNvSpPr txBox="1"/>
          <p:nvPr/>
        </p:nvSpPr>
        <p:spPr>
          <a:xfrm>
            <a:off x="-201992" y="5362770"/>
            <a:ext cx="441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CCCCC"/>
                </a:solidFill>
              </a:rPr>
              <a:t>  </a:t>
            </a:r>
            <a:r>
              <a:rPr lang="pt-BR" sz="2000" u="sng" dirty="0" err="1">
                <a:solidFill>
                  <a:srgbClr val="CCCCCC"/>
                </a:solidFill>
              </a:rPr>
              <a:t>Name</a:t>
            </a:r>
            <a:r>
              <a:rPr lang="pt-BR" sz="2000" u="sng" dirty="0">
                <a:solidFill>
                  <a:srgbClr val="CCCCCC"/>
                </a:solidFill>
              </a:rPr>
              <a:t>: Joran Vinicius Silveira Lage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CEEDE7-2A64-44AB-C513-44CB868B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7207"/>
            <a:ext cx="4662151" cy="49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var(--ds-font-family-code)"/>
              </a:rPr>
              <a:t>GitHub: [Joran-Vini] | </a:t>
            </a:r>
            <a:r>
              <a:rPr kumimoji="0" lang="pt-BR" altLang="pt-BR" sz="2000" b="0" i="0" u="sng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var(--ds-font-family-code)"/>
              </a:rPr>
              <a:t>edX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var(--ds-font-family-code)"/>
              </a:rPr>
              <a:t>: [Joran-Vinicius]</a:t>
            </a:r>
            <a:r>
              <a:rPr kumimoji="0" lang="pt-BR" altLang="pt-BR" sz="32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</a:rPr>
              <a:t> </a:t>
            </a:r>
            <a:endParaRPr kumimoji="0" lang="pt-BR" altLang="pt-BR" sz="4800" b="0" i="0" u="sng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A0E5CE-43B2-99AC-5729-A9B80C43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1382"/>
            <a:ext cx="230531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u="sng" dirty="0">
                <a:solidFill>
                  <a:srgbClr val="CCCCCC"/>
                </a:solidFill>
                <a:latin typeface="var(--ds-font-family-code)"/>
              </a:rPr>
              <a:t>Arcoverde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var(--ds-font-family-code)"/>
              </a:rPr>
              <a:t>, Brasil</a:t>
            </a:r>
            <a:r>
              <a:rPr kumimoji="0" lang="pt-BR" altLang="pt-BR" sz="32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</a:rPr>
              <a:t> </a:t>
            </a:r>
            <a:endParaRPr kumimoji="0" lang="pt-BR" altLang="pt-BR" sz="4800" b="0" i="0" u="sng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2882EA-BF26-D20E-6972-FC97D7A2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5557"/>
            <a:ext cx="29106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sng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var(--ds-font-family-code)"/>
              </a:rPr>
              <a:t>February</a:t>
            </a:r>
            <a:r>
              <a:rPr lang="pt-BR" altLang="pt-BR" sz="2000" u="sng" dirty="0">
                <a:solidFill>
                  <a:srgbClr val="CCCCCC"/>
                </a:solidFill>
                <a:latin typeface="var(--ds-font-family-code)"/>
              </a:rPr>
              <a:t> 8 </a:t>
            </a:r>
            <a:r>
              <a:rPr lang="pt-BR" altLang="pt-BR" sz="2000" u="sng" dirty="0" err="1">
                <a:solidFill>
                  <a:srgbClr val="CCCCCC"/>
                </a:solidFill>
                <a:latin typeface="var(--ds-font-family-code)"/>
              </a:rPr>
              <a:t>of</a:t>
            </a:r>
            <a:r>
              <a:rPr lang="pt-BR" altLang="pt-BR" sz="2000" u="sng" dirty="0">
                <a:solidFill>
                  <a:srgbClr val="CCCCCC"/>
                </a:solidFill>
                <a:latin typeface="var(--ds-font-family-code)"/>
              </a:rPr>
              <a:t> 2025</a:t>
            </a:r>
            <a:r>
              <a:rPr kumimoji="0" lang="pt-BR" altLang="pt-BR" sz="3200" b="0" i="0" u="sng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</a:rPr>
              <a:t> </a:t>
            </a:r>
            <a:endParaRPr kumimoji="0" lang="pt-BR" altLang="pt-BR" sz="4800" b="0" i="0" u="sng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33C5C4-2C58-577D-D098-CAAC8DCB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35" y="5924356"/>
            <a:ext cx="4021065" cy="9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 build="allAtOnce"/>
      <p:bldP spid="8" grpId="0"/>
      <p:bldP spid="9" grpId="0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var(--ds-font-family-code)</vt:lpstr>
      <vt:lpstr>Tema do Office</vt:lpstr>
      <vt:lpstr>Final Project CS50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Joran</dc:creator>
  <cp:lastModifiedBy>Joran</cp:lastModifiedBy>
  <cp:revision>4</cp:revision>
  <dcterms:created xsi:type="dcterms:W3CDTF">2025-02-08T14:46:25Z</dcterms:created>
  <dcterms:modified xsi:type="dcterms:W3CDTF">2025-02-08T20:47:52Z</dcterms:modified>
</cp:coreProperties>
</file>