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9A0"/>
    <a:srgbClr val="E9D1DB"/>
    <a:srgbClr val="FFFFFF"/>
    <a:srgbClr val="D9E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54836-64DD-49AB-AC6A-A1204682FCD0}" v="12" dt="2022-09-27T14:28:52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E12C6-2FFF-4CDA-4FD7-130D792D6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DEB767-286D-8690-CC70-B97B5DADF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5EE57D-5A76-B862-AC56-23B5147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11915C-C91E-04F2-4D56-ECFF37EC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1E214E-9310-1C39-D6FB-85731E18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14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81FCC-F5B9-533D-286D-39FABE3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0179390-A7B4-86FA-5077-8A5D1E43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ED2473-CFFB-6DE7-0BD4-FF1236E3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282047-B0CE-2068-7947-1FB07F3B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33CCFD-EFEA-E633-DF5F-5DD4732E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52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5AFF470-61DC-7BD9-9A4B-71362E1B0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C6D1F2-5B42-D3CE-2B57-468A4368A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60CDEE-49F7-EBA7-4B79-7B1F3842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C3DFC91-AB1A-B985-2761-A5D02E9B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E5AD54-B4A6-0A25-9ABE-41ED97F2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6294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00859-E8CA-6C74-A71D-087ACBD2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CB0B9D-0C0E-A9F5-EDC8-ADF85F7A1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DF8C25-979C-7999-6172-A406F04C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D33FF0-4B66-F362-B7AA-A0179853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5A7D73-1033-CAA4-620F-B69D5453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02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F4900-9EBE-6229-E04D-079ED85E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A7A086-1AFA-83A7-EBC6-5B22F3F9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553AC5-64EC-7CE0-C3D2-9A52CADD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8ADBDB-D51A-B148-C9D7-02D464DB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4A8877-B9CF-B911-C67E-950D443C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116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B3B16-2C9D-BDD4-F82D-9717625F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0F9B4C-60B0-39C3-FD5B-76A6A3AF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45CE5B-64DD-E9BA-1F04-906F50385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2F5949A-AB32-5765-7D70-40B6207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5CE371-20F6-AF83-DA08-894EE49A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C36563-56EF-9694-588F-5D32B147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91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DCF40-E7C2-7A72-D20F-1ACD3A90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6470E6B-8E9A-F27C-4A9B-2F79B0640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0977524-3901-931E-BBC5-BB1F27F14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82B06A-D71F-5C40-378A-A125FD8F3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90EA65-45BF-B600-F948-735999773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FAFEEC-765F-5404-231E-8C51769E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C5C6234-A7A6-2B98-2874-D4C152E5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58FD54D-2D53-7618-A22B-5C1DD7D4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285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35DC2-B671-348E-304E-6D11375E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39F77F0-4634-280A-3421-B2F47DAA4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CB0CCC-FA66-9B18-8130-D941525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131C7BC-2CF0-E7E2-76EA-FEF76741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03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AEFFB9-8A53-DD1B-F721-DE7334711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58C541-819A-8B85-1846-C556BEF2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ADEC56-7699-BA59-CEF4-944067AF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079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C3DF1-615A-5602-0E69-19A09B6E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2103CD-3FCE-CC2D-5BD7-DC946B1C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6B4103-CC54-094D-7664-2B8205090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FAD7E1-A465-CB37-80DF-EDD15B51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E3DB147-B101-B47D-F3F0-09A710FE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1727A6-EA35-7BFF-C827-5629D3B1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6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4E6DC-A780-1C9C-489A-8EB87D97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B332CDC-3A20-F2FD-38FE-E12938DC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F1FB86-D3CD-A503-7067-123589E8F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2371F3-FF1B-FBFB-DD35-044902CBE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927BF64-196A-63B8-9205-F6225F9C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66CEC6E-89D4-3F25-F943-67A3FDFB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42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1ABAB2-F790-988B-4573-47F56438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DA26E9F-727F-7024-5167-32E50B6B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91103F1-AEAA-FB6D-934A-C71E472F6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FA30-2E09-4148-A8CA-CA92F8BE5AD4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1922C-8022-2C56-B8D5-30E21490C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4C5F33-F9A0-A734-C801-EFB1219CA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3275-EFBC-4FE7-AA2C-356249E6ACC7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10179C49-9AE1-6ED8-D9D7-C2376E70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66" y="298174"/>
            <a:ext cx="8199783" cy="6559826"/>
          </a:xfrm>
          <a:prstGeom prst="rect">
            <a:avLst/>
          </a:prstGeom>
        </p:spPr>
      </p:pic>
      <p:sp>
        <p:nvSpPr>
          <p:cNvPr id="2" name="Ovaal 1">
            <a:extLst>
              <a:ext uri="{FF2B5EF4-FFF2-40B4-BE49-F238E27FC236}">
                <a16:creationId xmlns:a16="http://schemas.microsoft.com/office/drawing/2014/main" id="{2DDC782B-5908-0DED-A206-5F1B8B6A7440}"/>
              </a:ext>
            </a:extLst>
          </p:cNvPr>
          <p:cNvSpPr/>
          <p:nvPr/>
        </p:nvSpPr>
        <p:spPr>
          <a:xfrm>
            <a:off x="2656114" y="4254760"/>
            <a:ext cx="1107233" cy="1119672"/>
          </a:xfrm>
          <a:prstGeom prst="ellipse">
            <a:avLst/>
          </a:prstGeom>
          <a:solidFill>
            <a:srgbClr val="D9E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3647177-D043-A9DA-B462-304D673F2BC1}"/>
              </a:ext>
            </a:extLst>
          </p:cNvPr>
          <p:cNvSpPr txBox="1"/>
          <p:nvPr/>
        </p:nvSpPr>
        <p:spPr>
          <a:xfrm>
            <a:off x="2628122" y="4491430"/>
            <a:ext cx="116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Materials</a:t>
            </a:r>
          </a:p>
        </p:txBody>
      </p:sp>
      <p:sp>
        <p:nvSpPr>
          <p:cNvPr id="8" name="Maan 7">
            <a:extLst>
              <a:ext uri="{FF2B5EF4-FFF2-40B4-BE49-F238E27FC236}">
                <a16:creationId xmlns:a16="http://schemas.microsoft.com/office/drawing/2014/main" id="{9304C801-2B3B-C9DA-8D57-B01D748FCD82}"/>
              </a:ext>
            </a:extLst>
          </p:cNvPr>
          <p:cNvSpPr/>
          <p:nvPr/>
        </p:nvSpPr>
        <p:spPr>
          <a:xfrm rot="3435392">
            <a:off x="4685679" y="461593"/>
            <a:ext cx="1572867" cy="1300162"/>
          </a:xfrm>
          <a:prstGeom prst="moon">
            <a:avLst>
              <a:gd name="adj" fmla="val 83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Maan 8">
            <a:extLst>
              <a:ext uri="{FF2B5EF4-FFF2-40B4-BE49-F238E27FC236}">
                <a16:creationId xmlns:a16="http://schemas.microsoft.com/office/drawing/2014/main" id="{314C1FA5-6E16-8244-0540-D5C1ACE99546}"/>
              </a:ext>
            </a:extLst>
          </p:cNvPr>
          <p:cNvSpPr/>
          <p:nvPr/>
        </p:nvSpPr>
        <p:spPr>
          <a:xfrm rot="18872873" flipH="1">
            <a:off x="6488753" y="642049"/>
            <a:ext cx="1587004" cy="1307115"/>
          </a:xfrm>
          <a:prstGeom prst="moon">
            <a:avLst>
              <a:gd name="adj" fmla="val 83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Maan 10">
            <a:extLst>
              <a:ext uri="{FF2B5EF4-FFF2-40B4-BE49-F238E27FC236}">
                <a16:creationId xmlns:a16="http://schemas.microsoft.com/office/drawing/2014/main" id="{FC5CD080-EC39-36C2-8F88-8563D5788FEF}"/>
              </a:ext>
            </a:extLst>
          </p:cNvPr>
          <p:cNvSpPr/>
          <p:nvPr/>
        </p:nvSpPr>
        <p:spPr>
          <a:xfrm rot="15556720" flipH="1">
            <a:off x="5648323" y="-590293"/>
            <a:ext cx="1086551" cy="3282665"/>
          </a:xfrm>
          <a:prstGeom prst="moon">
            <a:avLst>
              <a:gd name="adj" fmla="val 83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F9D64BDC-B196-443F-B4D6-F800E1AC0D9C}"/>
              </a:ext>
            </a:extLst>
          </p:cNvPr>
          <p:cNvSpPr/>
          <p:nvPr/>
        </p:nvSpPr>
        <p:spPr>
          <a:xfrm>
            <a:off x="6740993" y="717806"/>
            <a:ext cx="1156734" cy="1155600"/>
          </a:xfrm>
          <a:prstGeom prst="ellipse">
            <a:avLst/>
          </a:prstGeom>
          <a:solidFill>
            <a:srgbClr val="E9D1DB"/>
          </a:solidFill>
          <a:ln w="19050">
            <a:solidFill>
              <a:srgbClr val="C27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42206709-9D5B-CF91-1DBC-60380577565A}"/>
              </a:ext>
            </a:extLst>
          </p:cNvPr>
          <p:cNvSpPr/>
          <p:nvPr/>
        </p:nvSpPr>
        <p:spPr>
          <a:xfrm>
            <a:off x="5680866" y="254186"/>
            <a:ext cx="1156734" cy="1155600"/>
          </a:xfrm>
          <a:prstGeom prst="ellipse">
            <a:avLst/>
          </a:prstGeom>
          <a:solidFill>
            <a:srgbClr val="E9D1DB"/>
          </a:solidFill>
          <a:ln w="19050">
            <a:solidFill>
              <a:srgbClr val="C27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5FF5690D-E76C-F3D5-BDC0-4E6D349B4AF8}"/>
              </a:ext>
            </a:extLst>
          </p:cNvPr>
          <p:cNvSpPr/>
          <p:nvPr/>
        </p:nvSpPr>
        <p:spPr>
          <a:xfrm>
            <a:off x="4618491" y="700894"/>
            <a:ext cx="1156734" cy="1155600"/>
          </a:xfrm>
          <a:prstGeom prst="ellipse">
            <a:avLst/>
          </a:prstGeom>
          <a:solidFill>
            <a:srgbClr val="E9D1DB"/>
          </a:solidFill>
          <a:ln w="19050">
            <a:solidFill>
              <a:srgbClr val="C279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99318CC-8412-3C0C-2D69-7361FAAFD181}"/>
              </a:ext>
            </a:extLst>
          </p:cNvPr>
          <p:cNvSpPr txBox="1"/>
          <p:nvPr/>
        </p:nvSpPr>
        <p:spPr>
          <a:xfrm>
            <a:off x="4613119" y="1039506"/>
            <a:ext cx="11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Cryogenic</a:t>
            </a:r>
            <a:b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Bolometers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2652CA8-7196-AB12-2B3A-3AB71F5FF232}"/>
              </a:ext>
            </a:extLst>
          </p:cNvPr>
          <p:cNvSpPr txBox="1"/>
          <p:nvPr/>
        </p:nvSpPr>
        <p:spPr>
          <a:xfrm>
            <a:off x="5700749" y="587943"/>
            <a:ext cx="11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Superheated Fluids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F116490-79DC-E9A2-9663-65887981351D}"/>
              </a:ext>
            </a:extLst>
          </p:cNvPr>
          <p:cNvSpPr txBox="1"/>
          <p:nvPr/>
        </p:nvSpPr>
        <p:spPr>
          <a:xfrm>
            <a:off x="6740993" y="1039506"/>
            <a:ext cx="1163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Sensing</a:t>
            </a:r>
          </a:p>
        </p:txBody>
      </p:sp>
    </p:spTree>
    <p:extLst>
      <p:ext uri="{BB962C8B-B14F-4D97-AF65-F5344CB8AC3E}">
        <p14:creationId xmlns:p14="http://schemas.microsoft.com/office/powerpoint/2010/main" val="75003514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F75D8FCFA5EC48BC777D9260B6C6A3" ma:contentTypeVersion="0" ma:contentTypeDescription="Een nieuw document maken." ma:contentTypeScope="" ma:versionID="4b3616cefe26dff8ddde2721aa1aad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278096c484eaf7c1a36ea1cbe3e68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AA0913-7439-4FC8-8F40-6EA9F14C94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DC215B-CEEB-4E00-947C-74CA579C30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51940C-66DA-4808-A726-C55950851335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</Words>
  <Application>Microsoft Office PowerPoint</Application>
  <PresentationFormat>Breedbeeld</PresentationFormat>
  <Paragraphs>4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Joran Angevaare</dc:creator>
  <cp:lastModifiedBy>Joran Angevaare</cp:lastModifiedBy>
  <cp:revision>3</cp:revision>
  <dcterms:created xsi:type="dcterms:W3CDTF">2022-09-14T16:51:22Z</dcterms:created>
  <dcterms:modified xsi:type="dcterms:W3CDTF">2022-09-27T14:40:28Z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0x010100B6F75D8FCFA5EC48BC777D9260B6C6A3</vt:lpwstr>
  </property>
</Properties>
</file>