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80" y="-2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6ED92-B8F4-4241-B7B9-CF47F2201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C55974-70A2-F4BC-739A-1C3FDA85E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B2A489-3C7E-C6CC-D0EE-64071001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AD5389-4411-65DE-0C5A-7D769F8E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778012-604F-929C-15C4-A5BA65AF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04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5A895-2F43-98F1-B5F1-38F5CD4E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AFDD83-C027-74E8-2897-B124E71F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C3AB0-3F7E-4F0A-8C7D-51734985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C31848-C62B-9F5D-6089-ECF9A188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04B0FC-4E29-E87E-84FE-796BA76B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887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873D4A-C053-F264-2919-96173E33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1F1C4E-C921-12B8-FFAF-4A673E3A8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EC7945-2604-4F08-D474-D9E20A5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16BBC2-59BA-02C0-5B89-E847CB06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2D1126-7B58-F55C-715D-8DD7DF14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46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06EF6-8716-3725-486B-161BD2B8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863219-4BC6-12D3-4468-2809217E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3D8271-4799-C442-C5E4-8C0F92FE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3EE899-5C7A-1914-270C-4ED44BE2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717BB3-EA8F-8BD0-9440-E70EC7D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2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8237-FDEE-31DD-EED8-B494394D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EB101E-22ED-D3C0-893A-34A8CF7D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F364AB-C0C0-1A10-D2F9-F5BA3D2E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93ACBC-2862-B499-5225-8CF293C0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1082A5-24D5-B158-1086-B64954F6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56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92090-B0D6-03F0-7999-DB3AADEC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B083EE-1B7B-3705-9DBF-CEF825548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0F7E5E-33FF-0544-2097-C1667C10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878681-4220-4234-3B1E-132501C0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AE512B-A54E-72BE-9C88-A935C3F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374BFC-C188-88F4-3F4A-AD144DE7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6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A4820-AC5A-9C24-E596-885D7E8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A619D4-8727-2423-0CBD-818B8A6D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110020-E22C-94C4-03CB-25B8D2449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9641DC-2C46-B0F9-C71C-27F5908B0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0B5F4EF-47CE-BF92-01EF-726D94F1F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81D4BB3-9F7C-99A2-2098-06AFE85B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467905A-6588-C1E5-3DC1-00C9093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9138212-234A-2C8E-FFFF-CC1E2E23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64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B458E-93BE-8E20-584C-E9A35119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6C28B5-A70F-0292-E4CC-02F1C23F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9C5F2A-7025-32D5-5AB2-26B01B45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8626DF8-EB48-7D05-6A63-8298A80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A7FCF53-C581-9291-65FD-C7EDAA36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C358E6-AE31-9FC8-08A8-B632AA52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F73BC4-C968-318B-B841-48A868C1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62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23451-883B-9B9E-E5C5-C1117EF5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A457EF-7A9F-5926-0363-C27A9EF8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9C6823-C802-F83E-86C0-E84C5A1BB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D7C146-55B1-4B21-D75F-04BFE4AA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15DE5C-B9AA-8E7B-CAA1-3F3C7136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EBE6D2-2582-3A3F-1C9B-2593EC2B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23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90A31-981A-B042-9E7E-8456D8D3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FB10229-265A-CFC0-1D8B-7E37BD8EC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1A35DF-922A-015F-9372-A886710A8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6C09DB-D675-0A4F-646A-28E13B82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C1FC62-F347-AC65-08F6-5C5921FC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D764B7-AF78-A509-182E-BFC31C7E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34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CF5E848-CFEF-64D8-AD78-0CAA63A7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BAF16B-529E-ACD3-7295-F3FAD0B1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BD4CDA-0794-1B5A-AFF7-58F0E0769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42AE-07FF-4E31-BB01-2B003B425FBA}" type="datetimeFigureOut">
              <a:rPr lang="nl-BE" smtClean="0"/>
              <a:t>18/04/2023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5D4A6C-0C2C-55FC-2F2E-F85F715AF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20AE51-2A42-A639-3C1D-3426D504C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2A11-3222-4324-A131-4F0925536D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things to do in Rome 2023 | Attractions &amp; activities">
            <a:extLst>
              <a:ext uri="{FF2B5EF4-FFF2-40B4-BE49-F238E27FC236}">
                <a16:creationId xmlns:a16="http://schemas.microsoft.com/office/drawing/2014/main" id="{716D92E0-42C2-9177-8B6E-850501E46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2237" r="2473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A5CBF4-0789-1701-4EDC-2FF25709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nl-BE" sz="2000" dirty="0"/>
              <a:t>Joran Delcroix  3</a:t>
            </a:r>
          </a:p>
          <a:p>
            <a:pPr algn="l"/>
            <a:r>
              <a:rPr lang="nl-BE" sz="2000" dirty="0"/>
              <a:t>Kobe Demeyer  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243F6CC-E49F-8AF5-B99E-9CAF3E1F200F}"/>
              </a:ext>
            </a:extLst>
          </p:cNvPr>
          <p:cNvSpPr/>
          <p:nvPr/>
        </p:nvSpPr>
        <p:spPr>
          <a:xfrm>
            <a:off x="342623" y="497840"/>
            <a:ext cx="1161057" cy="513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CC238A1-CC8E-ACAE-8052-D6A906711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2" y="1784201"/>
            <a:ext cx="3540445" cy="2360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C24F65-AFB9-ED9F-316F-12D6AEF9F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3" y="299136"/>
            <a:ext cx="4023360" cy="1485066"/>
          </a:xfrm>
        </p:spPr>
        <p:txBody>
          <a:bodyPr anchor="b">
            <a:normAutofit/>
          </a:bodyPr>
          <a:lstStyle/>
          <a:p>
            <a:pPr algn="l"/>
            <a:r>
              <a:rPr lang="nl-BE" sz="4800" dirty="0"/>
              <a:t>Citytrip naar Rome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786C8A9-8FC0-6379-7EB9-5B83D84C2E59}"/>
              </a:ext>
            </a:extLst>
          </p:cNvPr>
          <p:cNvSpPr txBox="1"/>
          <p:nvPr/>
        </p:nvSpPr>
        <p:spPr>
          <a:xfrm>
            <a:off x="4501338" y="5098254"/>
            <a:ext cx="721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Ontdek de wereld met Joran &amp; Kobe</a:t>
            </a:r>
          </a:p>
        </p:txBody>
      </p:sp>
    </p:spTree>
    <p:extLst>
      <p:ext uri="{BB962C8B-B14F-4D97-AF65-F5344CB8AC3E}">
        <p14:creationId xmlns:p14="http://schemas.microsoft.com/office/powerpoint/2010/main" val="329580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olosseum in rome en ochtendzon, italië | Premium Foto">
            <a:extLst>
              <a:ext uri="{FF2B5EF4-FFF2-40B4-BE49-F238E27FC236}">
                <a16:creationId xmlns:a16="http://schemas.microsoft.com/office/drawing/2014/main" id="{DBE9B156-63D7-88FD-925D-1084AE9BD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576"/>
          <a:stretch/>
        </p:blipFill>
        <p:spPr bwMode="auto">
          <a:xfrm>
            <a:off x="4084320" y="10"/>
            <a:ext cx="81076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Content Placeholder 2053">
            <a:extLst>
              <a:ext uri="{FF2B5EF4-FFF2-40B4-BE49-F238E27FC236}">
                <a16:creationId xmlns:a16="http://schemas.microsoft.com/office/drawing/2014/main" id="{0E9B125D-EB2E-30F8-497B-1AB7E09A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3200" dirty="0"/>
              <a:t>Ligging</a:t>
            </a:r>
          </a:p>
          <a:p>
            <a:r>
              <a:rPr lang="en-US" sz="3200" dirty="0"/>
              <a:t>Vervoer</a:t>
            </a:r>
          </a:p>
          <a:p>
            <a:r>
              <a:rPr lang="en-US" sz="3200" dirty="0"/>
              <a:t>Hotel</a:t>
            </a:r>
          </a:p>
          <a:p>
            <a:r>
              <a:rPr lang="en-US" sz="3200" dirty="0"/>
              <a:t>Eten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drinken</a:t>
            </a:r>
            <a:endParaRPr lang="en-US" sz="3200" dirty="0"/>
          </a:p>
          <a:p>
            <a:r>
              <a:rPr lang="en-US" sz="3200" dirty="0" err="1"/>
              <a:t>Attracties</a:t>
            </a:r>
            <a:r>
              <a:rPr lang="en-US" sz="3200" dirty="0"/>
              <a:t> </a:t>
            </a:r>
            <a:endParaRPr lang="en-US" sz="17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AC6FFD6-8320-6C32-5DDB-5AAAECF5042F}"/>
              </a:ext>
            </a:extLst>
          </p:cNvPr>
          <p:cNvSpPr/>
          <p:nvPr/>
        </p:nvSpPr>
        <p:spPr>
          <a:xfrm>
            <a:off x="266700" y="714375"/>
            <a:ext cx="933450" cy="381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961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AC6FFD6-8320-6C32-5DDB-5AAAECF5042F}"/>
              </a:ext>
            </a:extLst>
          </p:cNvPr>
          <p:cNvSpPr/>
          <p:nvPr/>
        </p:nvSpPr>
        <p:spPr>
          <a:xfrm>
            <a:off x="266700" y="714375"/>
            <a:ext cx="933450" cy="38176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dentips voor Trips - Italië">
            <a:extLst>
              <a:ext uri="{FF2B5EF4-FFF2-40B4-BE49-F238E27FC236}">
                <a16:creationId xmlns:a16="http://schemas.microsoft.com/office/drawing/2014/main" id="{EA7BD7D7-FC07-D42A-C149-465D301EE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990"/>
          <a:stretch/>
        </p:blipFill>
        <p:spPr bwMode="auto">
          <a:xfrm>
            <a:off x="723901" y="613834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sseum in rome en ochtendzon, italië | Premium Foto">
            <a:extLst>
              <a:ext uri="{FF2B5EF4-FFF2-40B4-BE49-F238E27FC236}">
                <a16:creationId xmlns:a16="http://schemas.microsoft.com/office/drawing/2014/main" id="{DBE9B156-63D7-88FD-925D-1084AE9BD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r="29726" b="1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0C7BF78-EFCE-854C-809C-222FFB11D885}"/>
              </a:ext>
            </a:extLst>
          </p:cNvPr>
          <p:cNvSpPr/>
          <p:nvPr/>
        </p:nvSpPr>
        <p:spPr>
          <a:xfrm rot="17386825">
            <a:off x="2264834" y="4249044"/>
            <a:ext cx="1557867" cy="1223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F1D2C3B-138B-7278-E175-520761ACDB34}"/>
              </a:ext>
            </a:extLst>
          </p:cNvPr>
          <p:cNvSpPr/>
          <p:nvPr/>
        </p:nvSpPr>
        <p:spPr>
          <a:xfrm>
            <a:off x="3310467" y="3429000"/>
            <a:ext cx="821266" cy="770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693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23</Words>
  <Application>Microsoft Office PowerPoint</Application>
  <PresentationFormat>Breedbeeld</PresentationFormat>
  <Paragraphs>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Citytrip naar Rome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Citytrip naar Rome</dc:title>
  <dc:creator>Joran Delcroix</dc:creator>
  <cp:lastModifiedBy>Joran Delcroix</cp:lastModifiedBy>
  <cp:revision>1</cp:revision>
  <dcterms:created xsi:type="dcterms:W3CDTF">2023-04-18T09:27:12Z</dcterms:created>
  <dcterms:modified xsi:type="dcterms:W3CDTF">2023-04-18T10:10:36Z</dcterms:modified>
</cp:coreProperties>
</file>