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D58D-FDE8-4A31-9DBD-6ADA0C63BFCC}" type="datetimeFigureOut">
              <a:rPr lang="nl-BE" smtClean="0"/>
              <a:t>18/10/2022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9C32-C272-4B10-9C6C-7EC872EDE8AB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16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D58D-FDE8-4A31-9DBD-6ADA0C63BFCC}" type="datetimeFigureOut">
              <a:rPr lang="nl-BE" smtClean="0"/>
              <a:t>18/10/2022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9C32-C272-4B10-9C6C-7EC872EDE8A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204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D58D-FDE8-4A31-9DBD-6ADA0C63BFCC}" type="datetimeFigureOut">
              <a:rPr lang="nl-BE" smtClean="0"/>
              <a:t>18/10/2022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9C32-C272-4B10-9C6C-7EC872EDE8A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17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D58D-FDE8-4A31-9DBD-6ADA0C63BFCC}" type="datetimeFigureOut">
              <a:rPr lang="nl-BE" smtClean="0"/>
              <a:t>18/10/2022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9C32-C272-4B10-9C6C-7EC872EDE8A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115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D58D-FDE8-4A31-9DBD-6ADA0C63BFCC}" type="datetimeFigureOut">
              <a:rPr lang="nl-BE" smtClean="0"/>
              <a:t>18/10/2022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9C32-C272-4B10-9C6C-7EC872EDE8AB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3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D58D-FDE8-4A31-9DBD-6ADA0C63BFCC}" type="datetimeFigureOut">
              <a:rPr lang="nl-BE" smtClean="0"/>
              <a:t>18/10/2022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9C32-C272-4B10-9C6C-7EC872EDE8A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461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D58D-FDE8-4A31-9DBD-6ADA0C63BFCC}" type="datetimeFigureOut">
              <a:rPr lang="nl-BE" smtClean="0"/>
              <a:t>18/10/2022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9C32-C272-4B10-9C6C-7EC872EDE8A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263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D58D-FDE8-4A31-9DBD-6ADA0C63BFCC}" type="datetimeFigureOut">
              <a:rPr lang="nl-BE" smtClean="0"/>
              <a:t>18/10/2022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9C32-C272-4B10-9C6C-7EC872EDE8A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752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D58D-FDE8-4A31-9DBD-6ADA0C63BFCC}" type="datetimeFigureOut">
              <a:rPr lang="nl-BE" smtClean="0"/>
              <a:t>18/10/2022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9C32-C272-4B10-9C6C-7EC872EDE8A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1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B68D58D-FDE8-4A31-9DBD-6ADA0C63BFCC}" type="datetimeFigureOut">
              <a:rPr lang="nl-BE" smtClean="0"/>
              <a:t>18/10/2022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0A9C32-C272-4B10-9C6C-7EC872EDE8A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354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D58D-FDE8-4A31-9DBD-6ADA0C63BFCC}" type="datetimeFigureOut">
              <a:rPr lang="nl-BE" smtClean="0"/>
              <a:t>18/10/2022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9C32-C272-4B10-9C6C-7EC872EDE8A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781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B68D58D-FDE8-4A31-9DBD-6ADA0C63BFCC}" type="datetimeFigureOut">
              <a:rPr lang="nl-BE" smtClean="0"/>
              <a:t>18/10/2022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70A9C32-C272-4B10-9C6C-7EC872EDE8AB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7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1E71F-4D92-4EF3-CABC-38306E4F3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Klastaak: identiteit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BD53DA4-7B89-4F7F-B528-1846CD69E4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Joran Delcroix  3TWe    3</a:t>
            </a:r>
          </a:p>
        </p:txBody>
      </p:sp>
    </p:spTree>
    <p:extLst>
      <p:ext uri="{BB962C8B-B14F-4D97-AF65-F5344CB8AC3E}">
        <p14:creationId xmlns:p14="http://schemas.microsoft.com/office/powerpoint/2010/main" val="287528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37C72A-03AC-B669-6147-A8A110554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Periode dat ik een baby was.</a:t>
            </a:r>
          </a:p>
        </p:txBody>
      </p:sp>
      <p:pic>
        <p:nvPicPr>
          <p:cNvPr id="1026" name="Picture 2" descr="Baby 3 maanden oud | Alles over je baby | Ouders van Nu">
            <a:extLst>
              <a:ext uri="{FF2B5EF4-FFF2-40B4-BE49-F238E27FC236}">
                <a16:creationId xmlns:a16="http://schemas.microsoft.com/office/drawing/2014/main" id="{377AF2C1-E1D4-A6BB-3523-1BC27399B0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1865313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AC9A67DE-4444-EB52-4846-86E91416BC4A}"/>
              </a:ext>
            </a:extLst>
          </p:cNvPr>
          <p:cNvSpPr txBox="1"/>
          <p:nvPr/>
        </p:nvSpPr>
        <p:spPr>
          <a:xfrm>
            <a:off x="1097280" y="2419350"/>
            <a:ext cx="5551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BE" dirty="0"/>
              <a:t>Ik herinner me uiteraard niet veel over de tijd dat ik </a:t>
            </a:r>
          </a:p>
          <a:p>
            <a:r>
              <a:rPr lang="nl-BE" dirty="0"/>
              <a:t>een baby was.</a:t>
            </a:r>
          </a:p>
        </p:txBody>
      </p:sp>
    </p:spTree>
    <p:extLst>
      <p:ext uri="{BB962C8B-B14F-4D97-AF65-F5344CB8AC3E}">
        <p14:creationId xmlns:p14="http://schemas.microsoft.com/office/powerpoint/2010/main" val="265333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562F0-B620-DECB-0A54-634D55DF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Kleuter </a:t>
            </a:r>
          </a:p>
        </p:txBody>
      </p:sp>
      <p:pic>
        <p:nvPicPr>
          <p:cNvPr id="2050" name="Picture 2" descr="Kleuterclub">
            <a:extLst>
              <a:ext uri="{FF2B5EF4-FFF2-40B4-BE49-F238E27FC236}">
                <a16:creationId xmlns:a16="http://schemas.microsoft.com/office/drawing/2014/main" id="{1FFC37CB-B20C-859E-EBFE-EF42B0F1A5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1952625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87D088E9-0506-8FFF-54BE-D7EE1C1D0EC8}"/>
              </a:ext>
            </a:extLst>
          </p:cNvPr>
          <p:cNvSpPr txBox="1"/>
          <p:nvPr/>
        </p:nvSpPr>
        <p:spPr>
          <a:xfrm>
            <a:off x="1190625" y="2486025"/>
            <a:ext cx="4305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- Ik heb in de basisschool van </a:t>
            </a:r>
            <a:r>
              <a:rPr lang="nl-BE" dirty="0" err="1"/>
              <a:t>Hollebeke</a:t>
            </a:r>
            <a:r>
              <a:rPr lang="nl-BE" dirty="0"/>
              <a:t> mijn kleuter gedaan.</a:t>
            </a:r>
          </a:p>
          <a:p>
            <a:pPr marL="285750" indent="-285750">
              <a:buFontTx/>
              <a:buChar char="-"/>
            </a:pPr>
            <a:r>
              <a:rPr lang="nl-BE" dirty="0"/>
              <a:t>Ik deed vooral wat de juf zei en wat mijn ouders zeiden.</a:t>
            </a:r>
          </a:p>
          <a:p>
            <a:pPr marL="285750" indent="-285750">
              <a:buFontTx/>
              <a:buChar char="-"/>
            </a:pPr>
            <a:r>
              <a:rPr lang="nl-BE" dirty="0"/>
              <a:t>Er was niet echt een groepsdruk omdat je gewoon deed wat er van je verwacht werd.</a:t>
            </a:r>
          </a:p>
        </p:txBody>
      </p:sp>
    </p:spTree>
    <p:extLst>
      <p:ext uri="{BB962C8B-B14F-4D97-AF65-F5344CB8AC3E}">
        <p14:creationId xmlns:p14="http://schemas.microsoft.com/office/powerpoint/2010/main" val="204733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7764B-565E-7AEA-50A4-3123AE89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Lagereschoolkind</a:t>
            </a:r>
          </a:p>
        </p:txBody>
      </p:sp>
      <p:pic>
        <p:nvPicPr>
          <p:cNvPr id="3074" name="Picture 2" descr="Vanaf lagere school bewegen meisjes nog amper | Het Nieuwsblad Mobile">
            <a:extLst>
              <a:ext uri="{FF2B5EF4-FFF2-40B4-BE49-F238E27FC236}">
                <a16:creationId xmlns:a16="http://schemas.microsoft.com/office/drawing/2014/main" id="{18AA93CC-F360-F754-AB61-3439E8B1C9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328" y="1874838"/>
            <a:ext cx="603882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339AB5F4-0951-608A-C6FD-0A207A36FCE9}"/>
              </a:ext>
            </a:extLst>
          </p:cNvPr>
          <p:cNvSpPr txBox="1"/>
          <p:nvPr/>
        </p:nvSpPr>
        <p:spPr>
          <a:xfrm>
            <a:off x="904875" y="2209800"/>
            <a:ext cx="46291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BE" dirty="0"/>
              <a:t>Als ik in het eerste en tweede zat was het een beetje hetzelfde als bij de kleuterklas. In het tweede had ik mijn eigen moeder als leerkracht.</a:t>
            </a:r>
          </a:p>
          <a:p>
            <a:pPr marL="285750" indent="-285750">
              <a:buFontTx/>
              <a:buChar char="-"/>
            </a:pPr>
            <a:r>
              <a:rPr lang="nl-BE" dirty="0"/>
              <a:t>Als je dan ouder word wil je jezelf bewijzen in de groep en ga je beginnen “stoer” doen.</a:t>
            </a:r>
          </a:p>
          <a:p>
            <a:pPr marL="285750" indent="-285750">
              <a:buFontTx/>
              <a:buChar char="-"/>
            </a:pPr>
            <a:r>
              <a:rPr lang="nl-BE" dirty="0"/>
              <a:t>Op het einde van het zesde word je eigenlijk al meer “puber” en ga je al andere dingen beginnen doen zoals andere hobby’s</a:t>
            </a:r>
          </a:p>
        </p:txBody>
      </p:sp>
    </p:spTree>
    <p:extLst>
      <p:ext uri="{BB962C8B-B14F-4D97-AF65-F5344CB8AC3E}">
        <p14:creationId xmlns:p14="http://schemas.microsoft.com/office/powerpoint/2010/main" val="3373524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6401E-FD82-B36B-E00A-9DD70281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Middelbare scholier</a:t>
            </a:r>
          </a:p>
        </p:txBody>
      </p:sp>
      <p:sp>
        <p:nvSpPr>
          <p:cNvPr id="5" name="AutoShape 4" descr="4 Beste Laptops voor Middelbare Scholieren - Laptoid">
            <a:extLst>
              <a:ext uri="{FF2B5EF4-FFF2-40B4-BE49-F238E27FC236}">
                <a16:creationId xmlns:a16="http://schemas.microsoft.com/office/drawing/2014/main" id="{815C61A8-50C4-68E9-19A3-CE696B7184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85CE5D2C-3F80-5282-324C-D367052D5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3600" y="1928018"/>
            <a:ext cx="5963015" cy="3306763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3825FE2A-0527-07FD-D055-8E8D82AD59C1}"/>
              </a:ext>
            </a:extLst>
          </p:cNvPr>
          <p:cNvSpPr txBox="1"/>
          <p:nvPr/>
        </p:nvSpPr>
        <p:spPr>
          <a:xfrm>
            <a:off x="723900" y="2114550"/>
            <a:ext cx="48196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BE" dirty="0"/>
              <a:t>Dit is de tijd waar ik mij nu in bevindt.</a:t>
            </a:r>
          </a:p>
          <a:p>
            <a:pPr marL="285750" indent="-285750">
              <a:buFontTx/>
              <a:buChar char="-"/>
            </a:pPr>
            <a:r>
              <a:rPr lang="nl-BE" dirty="0"/>
              <a:t>Als je naar het eerste middelbaar gaat is er wel een grote verandering bv. andere vrienden, andere omgeving.</a:t>
            </a:r>
          </a:p>
          <a:p>
            <a:pPr marL="285750" indent="-285750">
              <a:buFontTx/>
              <a:buChar char="-"/>
            </a:pPr>
            <a:r>
              <a:rPr lang="nl-BE" dirty="0"/>
              <a:t>Je hobby’s gaan veranderen en de dingen die je leuk vind. Dit komt door je vrienden of iets wat je hebt gezien op sociale media.</a:t>
            </a:r>
          </a:p>
          <a:p>
            <a:pPr marL="285750" indent="-285750">
              <a:buFontTx/>
              <a:buChar char="-"/>
            </a:pPr>
            <a:r>
              <a:rPr lang="nl-BE" dirty="0"/>
              <a:t>Je gaat ook veel meer online en zo ga je een ander beeld krijgen van de wereld.</a:t>
            </a:r>
          </a:p>
          <a:p>
            <a:pPr marL="285750" indent="-285750">
              <a:buFontTx/>
              <a:buChar char="-"/>
            </a:pPr>
            <a:r>
              <a:rPr lang="nl-BE" dirty="0"/>
              <a:t>Het is tot nu toe de tofste tijd van mijn leven.</a:t>
            </a:r>
          </a:p>
        </p:txBody>
      </p:sp>
    </p:spTree>
    <p:extLst>
      <p:ext uri="{BB962C8B-B14F-4D97-AF65-F5344CB8AC3E}">
        <p14:creationId xmlns:p14="http://schemas.microsoft.com/office/powerpoint/2010/main" val="332095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6CD8B-A54E-1D77-573D-B83E22B5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zie ik de toekomst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A28D5602-9613-F02D-FF76-968CC2305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6693" y="1838325"/>
            <a:ext cx="4510575" cy="235267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679D1A20-289B-88D4-8419-46CAF0F8C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5" y="4320541"/>
            <a:ext cx="2857500" cy="16002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CFA6086-21B5-35FF-213D-5A72031D8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225" y="4320541"/>
            <a:ext cx="3109912" cy="1621898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98222B07-5570-FFFC-00AD-9155209FFC23}"/>
              </a:ext>
            </a:extLst>
          </p:cNvPr>
          <p:cNvSpPr txBox="1"/>
          <p:nvPr/>
        </p:nvSpPr>
        <p:spPr>
          <a:xfrm>
            <a:off x="1266825" y="2352675"/>
            <a:ext cx="37528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BE" dirty="0"/>
              <a:t>Later zou ik iets met techniek willen doen (vandaar dat ik in het VTI zit).</a:t>
            </a:r>
          </a:p>
          <a:p>
            <a:pPr marL="285750" indent="-285750">
              <a:buFontTx/>
              <a:buChar char="-"/>
            </a:pPr>
            <a:r>
              <a:rPr lang="nl-BE" dirty="0"/>
              <a:t>Ik ga ook een snelle auto kopen  om te gaan rijden op een circuit of in de </a:t>
            </a:r>
            <a:r>
              <a:rPr lang="nl-BE" dirty="0" err="1"/>
              <a:t>binnenbaantjes</a:t>
            </a:r>
            <a:r>
              <a:rPr lang="nl-BE" dirty="0"/>
              <a:t>.</a:t>
            </a:r>
          </a:p>
          <a:p>
            <a:pPr marL="285750" indent="-285750">
              <a:buFontTx/>
              <a:buChar char="-"/>
            </a:pPr>
            <a:r>
              <a:rPr lang="nl-BE" dirty="0"/>
              <a:t>Mijn droom is nu om professioneel DJ te worden (maar dat zit er nu nog niet in).</a:t>
            </a:r>
          </a:p>
          <a:p>
            <a:pPr marL="285750" indent="-285750">
              <a:buFontTx/>
              <a:buChar char="-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87648086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Terugbli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</TotalTime>
  <Words>299</Words>
  <Application>Microsoft Office PowerPoint</Application>
  <PresentationFormat>Breedbeeld</PresentationFormat>
  <Paragraphs>23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Terugblik</vt:lpstr>
      <vt:lpstr>Klastaak: identiteit</vt:lpstr>
      <vt:lpstr>Periode dat ik een baby was.</vt:lpstr>
      <vt:lpstr>Kleuter </vt:lpstr>
      <vt:lpstr>Lagereschoolkind</vt:lpstr>
      <vt:lpstr>Middelbare scholier</vt:lpstr>
      <vt:lpstr>Hoe zie ik de toekomst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Klastaak: identiteit</dc:title>
  <dc:creator>Joran Delcroix</dc:creator>
  <cp:lastModifiedBy>Joran Delcroix</cp:lastModifiedBy>
  <cp:revision>1</cp:revision>
  <dcterms:created xsi:type="dcterms:W3CDTF">2022-10-18T16:07:49Z</dcterms:created>
  <dcterms:modified xsi:type="dcterms:W3CDTF">2022-10-18T16:55:56Z</dcterms:modified>
</cp:coreProperties>
</file>